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90" r:id="rId4"/>
  </p:sldMasterIdLst>
  <p:sldIdLst>
    <p:sldId id="256" r:id="rId5"/>
    <p:sldId id="258" r:id="rId6"/>
    <p:sldId id="314" r:id="rId7"/>
    <p:sldId id="313" r:id="rId8"/>
    <p:sldId id="310" r:id="rId9"/>
    <p:sldId id="265" r:id="rId10"/>
    <p:sldId id="280" r:id="rId11"/>
    <p:sldId id="282" r:id="rId12"/>
    <p:sldId id="311" r:id="rId13"/>
    <p:sldId id="312" r:id="rId14"/>
    <p:sldId id="291" r:id="rId15"/>
    <p:sldId id="294" r:id="rId16"/>
    <p:sldId id="309" r:id="rId17"/>
    <p:sldId id="288" r:id="rId18"/>
    <p:sldId id="289" r:id="rId19"/>
    <p:sldId id="295" r:id="rId20"/>
    <p:sldId id="302" r:id="rId21"/>
    <p:sldId id="283" r:id="rId22"/>
    <p:sldId id="297" r:id="rId23"/>
    <p:sldId id="298" r:id="rId24"/>
    <p:sldId id="299" r:id="rId25"/>
    <p:sldId id="279" r:id="rId26"/>
    <p:sldId id="307" r:id="rId27"/>
    <p:sldId id="308" r:id="rId28"/>
    <p:sldId id="284" r:id="rId29"/>
    <p:sldId id="306" r:id="rId30"/>
    <p:sldId id="286" r:id="rId31"/>
    <p:sldId id="303" r:id="rId32"/>
    <p:sldId id="305" r:id="rId33"/>
    <p:sldId id="292" r:id="rId34"/>
    <p:sldId id="287" r:id="rId35"/>
    <p:sldId id="300" r:id="rId36"/>
    <p:sldId id="301" r:id="rId37"/>
    <p:sldId id="277" r:id="rId38"/>
    <p:sldId id="278" r:id="rId39"/>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A8EA3D-DDEB-4F56-ABE3-C4AFF82CF9CA}" v="67" dt="2024-01-30T07:06:18.410"/>
    <p1510:client id="{263124FC-56DF-4387-92B4-688D6BAEB206}" v="247" dt="2024-01-30T05:50:43.207"/>
    <p1510:client id="{263B25A1-1E74-47E8-811D-7FF4D700E94F}" v="1347" dt="2024-01-28T10:26:24.523"/>
    <p1510:client id="{38A252EE-ECA9-4A3F-5A1E-2FA182685712}" v="106" dt="2024-01-29T07:30:15.747"/>
    <p1510:client id="{39D6633A-9460-400F-AD0E-A11958DA0A99}" v="1085" dt="2024-01-29T08:13:01.978"/>
    <p1510:client id="{6EBBC2A0-A854-0532-4D8A-4AC8AB885B97}" v="89" dt="2024-01-30T07:04:10.578"/>
    <p1510:client id="{866F3A62-27E5-D125-B5A6-486D4263C611}" v="6178" dt="2024-01-28T10:10:24.263"/>
    <p1510:client id="{B45D8C88-539C-94C4-588A-7F03EBF138D0}" v="81" dt="2024-01-28T10:22:18.624"/>
    <p1510:client id="{F07F3238-E824-77D4-1F8F-A81B8B4E6888}" v="68" dt="2024-01-29T07:56:53.582"/>
    <p1510:client id="{F0BCFF98-AEC8-411E-E1A6-C1956B3C27B3}" v="421" dt="2024-01-30T06:08:31.491"/>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880"/>
        <p:guide pos="216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hammad Naufal Afiq Jais /CSF" userId="S::s10242236@connect.np.edu.sg::fc27824c-9dd7-4f31-90d5-8378e5a2ee2b" providerId="AD" clId="Web-{39D6633A-9460-400F-AD0E-A11958DA0A99}"/>
    <pc:docChg chg="addSld delSld modSld sldOrd addMainMaster delMainMaster">
      <pc:chgData name="Muhammad Naufal Afiq Jais /CSF" userId="S::s10242236@connect.np.edu.sg::fc27824c-9dd7-4f31-90d5-8378e5a2ee2b" providerId="AD" clId="Web-{39D6633A-9460-400F-AD0E-A11958DA0A99}" dt="2024-01-29T08:13:01.291" v="818"/>
      <pc:docMkLst>
        <pc:docMk/>
      </pc:docMkLst>
      <pc:sldChg chg="modSp mod modClrScheme chgLayout">
        <pc:chgData name="Muhammad Naufal Afiq Jais /CSF" userId="S::s10242236@connect.np.edu.sg::fc27824c-9dd7-4f31-90d5-8378e5a2ee2b" providerId="AD" clId="Web-{39D6633A-9460-400F-AD0E-A11958DA0A99}" dt="2024-01-29T07:48:10.534" v="719"/>
        <pc:sldMkLst>
          <pc:docMk/>
          <pc:sldMk cId="0" sldId="256"/>
        </pc:sldMkLst>
        <pc:spChg chg="mod ord">
          <ac:chgData name="Muhammad Naufal Afiq Jais /CSF" userId="S::s10242236@connect.np.edu.sg::fc27824c-9dd7-4f31-90d5-8378e5a2ee2b" providerId="AD" clId="Web-{39D6633A-9460-400F-AD0E-A11958DA0A99}" dt="2024-01-29T07:48:10.534" v="719"/>
          <ac:spMkLst>
            <pc:docMk/>
            <pc:sldMk cId="0" sldId="256"/>
            <ac:spMk id="2" creationId="{00000000-0000-0000-0000-000000000000}"/>
          </ac:spMkLst>
        </pc:spChg>
      </pc:sldChg>
      <pc:sldChg chg="delSp modSp mod modClrScheme delDesignElem chgLayout">
        <pc:chgData name="Muhammad Naufal Afiq Jais /CSF" userId="S::s10242236@connect.np.edu.sg::fc27824c-9dd7-4f31-90d5-8378e5a2ee2b" providerId="AD" clId="Web-{39D6633A-9460-400F-AD0E-A11958DA0A99}" dt="2024-01-29T07:48:10.534" v="719"/>
        <pc:sldMkLst>
          <pc:docMk/>
          <pc:sldMk cId="0" sldId="258"/>
        </pc:sldMkLst>
        <pc:spChg chg="mod ord">
          <ac:chgData name="Muhammad Naufal Afiq Jais /CSF" userId="S::s10242236@connect.np.edu.sg::fc27824c-9dd7-4f31-90d5-8378e5a2ee2b" providerId="AD" clId="Web-{39D6633A-9460-400F-AD0E-A11958DA0A99}" dt="2024-01-29T07:48:10.534" v="719"/>
          <ac:spMkLst>
            <pc:docMk/>
            <pc:sldMk cId="0" sldId="258"/>
            <ac:spMk id="2" creationId="{00000000-0000-0000-0000-000000000000}"/>
          </ac:spMkLst>
        </pc:spChg>
        <pc:spChg chg="mod">
          <ac:chgData name="Muhammad Naufal Afiq Jais /CSF" userId="S::s10242236@connect.np.edu.sg::fc27824c-9dd7-4f31-90d5-8378e5a2ee2b" providerId="AD" clId="Web-{39D6633A-9460-400F-AD0E-A11958DA0A99}" dt="2024-01-29T07:17:45.784" v="147" actId="20577"/>
          <ac:spMkLst>
            <pc:docMk/>
            <pc:sldMk cId="0" sldId="258"/>
            <ac:spMk id="3" creationId="{4DB2096C-0AD5-E51F-350E-3C309E1AB721}"/>
          </ac:spMkLst>
        </pc:spChg>
        <pc:spChg chg="del">
          <ac:chgData name="Muhammad Naufal Afiq Jais /CSF" userId="S::s10242236@connect.np.edu.sg::fc27824c-9dd7-4f31-90d5-8378e5a2ee2b" providerId="AD" clId="Web-{39D6633A-9460-400F-AD0E-A11958DA0A99}" dt="2024-01-29T07:48:02.925" v="718"/>
          <ac:spMkLst>
            <pc:docMk/>
            <pc:sldMk cId="0" sldId="258"/>
            <ac:spMk id="18" creationId="{C33BF9DD-8A45-4EEE-B231-0A14D322E5F9}"/>
          </ac:spMkLst>
        </pc:spChg>
        <pc:spChg chg="del">
          <ac:chgData name="Muhammad Naufal Afiq Jais /CSF" userId="S::s10242236@connect.np.edu.sg::fc27824c-9dd7-4f31-90d5-8378e5a2ee2b" providerId="AD" clId="Web-{39D6633A-9460-400F-AD0E-A11958DA0A99}" dt="2024-01-29T07:48:02.925" v="718"/>
          <ac:spMkLst>
            <pc:docMk/>
            <pc:sldMk cId="0" sldId="258"/>
            <ac:spMk id="22" creationId="{D5FBCAC9-BD8B-4F3B-AD74-EF37D4211349}"/>
          </ac:spMkLst>
        </pc:spChg>
        <pc:spChg chg="del">
          <ac:chgData name="Muhammad Naufal Afiq Jais /CSF" userId="S::s10242236@connect.np.edu.sg::fc27824c-9dd7-4f31-90d5-8378e5a2ee2b" providerId="AD" clId="Web-{39D6633A-9460-400F-AD0E-A11958DA0A99}" dt="2024-01-29T07:48:02.925" v="718"/>
          <ac:spMkLst>
            <pc:docMk/>
            <pc:sldMk cId="0" sldId="258"/>
            <ac:spMk id="24" creationId="{9556C5A8-AD7E-4CE7-87BE-9EA3B5E1786F}"/>
          </ac:spMkLst>
        </pc:spChg>
        <pc:cxnChg chg="del">
          <ac:chgData name="Muhammad Naufal Afiq Jais /CSF" userId="S::s10242236@connect.np.edu.sg::fc27824c-9dd7-4f31-90d5-8378e5a2ee2b" providerId="AD" clId="Web-{39D6633A-9460-400F-AD0E-A11958DA0A99}" dt="2024-01-29T07:48:02.925" v="718"/>
          <ac:cxnSpMkLst>
            <pc:docMk/>
            <pc:sldMk cId="0" sldId="258"/>
            <ac:cxnSpMk id="20" creationId="{9020DCC9-F851-4562-BB20-1AB3C51BFD08}"/>
          </ac:cxnSpMkLst>
        </pc:cxnChg>
      </pc:sldChg>
      <pc:sldChg chg="modSp mod modClrScheme chgLayout">
        <pc:chgData name="Muhammad Naufal Afiq Jais /CSF" userId="S::s10242236@connect.np.edu.sg::fc27824c-9dd7-4f31-90d5-8378e5a2ee2b" providerId="AD" clId="Web-{39D6633A-9460-400F-AD0E-A11958DA0A99}" dt="2024-01-29T07:48:10.534" v="719"/>
        <pc:sldMkLst>
          <pc:docMk/>
          <pc:sldMk cId="0" sldId="262"/>
        </pc:sldMkLst>
        <pc:spChg chg="mod ord">
          <ac:chgData name="Muhammad Naufal Afiq Jais /CSF" userId="S::s10242236@connect.np.edu.sg::fc27824c-9dd7-4f31-90d5-8378e5a2ee2b" providerId="AD" clId="Web-{39D6633A-9460-400F-AD0E-A11958DA0A99}" dt="2024-01-29T07:48:10.534" v="719"/>
          <ac:spMkLst>
            <pc:docMk/>
            <pc:sldMk cId="0" sldId="262"/>
            <ac:spMk id="2" creationId="{00000000-0000-0000-0000-000000000000}"/>
          </ac:spMkLst>
        </pc:spChg>
      </pc:sldChg>
      <pc:sldChg chg="delSp modSp mod modClrScheme delDesignElem chgLayout">
        <pc:chgData name="Muhammad Naufal Afiq Jais /CSF" userId="S::s10242236@connect.np.edu.sg::fc27824c-9dd7-4f31-90d5-8378e5a2ee2b" providerId="AD" clId="Web-{39D6633A-9460-400F-AD0E-A11958DA0A99}" dt="2024-01-29T07:48:10.534" v="719"/>
        <pc:sldMkLst>
          <pc:docMk/>
          <pc:sldMk cId="0" sldId="265"/>
        </pc:sldMkLst>
        <pc:spChg chg="mod ord">
          <ac:chgData name="Muhammad Naufal Afiq Jais /CSF" userId="S::s10242236@connect.np.edu.sg::fc27824c-9dd7-4f31-90d5-8378e5a2ee2b" providerId="AD" clId="Web-{39D6633A-9460-400F-AD0E-A11958DA0A99}" dt="2024-01-29T07:48:10.534" v="719"/>
          <ac:spMkLst>
            <pc:docMk/>
            <pc:sldMk cId="0" sldId="265"/>
            <ac:spMk id="2" creationId="{00000000-0000-0000-0000-000000000000}"/>
          </ac:spMkLst>
        </pc:spChg>
        <pc:spChg chg="del">
          <ac:chgData name="Muhammad Naufal Afiq Jais /CSF" userId="S::s10242236@connect.np.edu.sg::fc27824c-9dd7-4f31-90d5-8378e5a2ee2b" providerId="AD" clId="Web-{39D6633A-9460-400F-AD0E-A11958DA0A99}" dt="2024-01-29T07:48:02.925" v="718"/>
          <ac:spMkLst>
            <pc:docMk/>
            <pc:sldMk cId="0" sldId="265"/>
            <ac:spMk id="9" creationId="{311973C2-EB8B-452A-A698-4A252FD3AE28}"/>
          </ac:spMkLst>
        </pc:spChg>
        <pc:spChg chg="del">
          <ac:chgData name="Muhammad Naufal Afiq Jais /CSF" userId="S::s10242236@connect.np.edu.sg::fc27824c-9dd7-4f31-90d5-8378e5a2ee2b" providerId="AD" clId="Web-{39D6633A-9460-400F-AD0E-A11958DA0A99}" dt="2024-01-29T07:48:02.925" v="718"/>
          <ac:spMkLst>
            <pc:docMk/>
            <pc:sldMk cId="0" sldId="265"/>
            <ac:spMk id="11" creationId="{10162E77-11AD-44A7-84EC-40C59EEFBD2E}"/>
          </ac:spMkLst>
        </pc:spChg>
        <pc:cxnChg chg="del">
          <ac:chgData name="Muhammad Naufal Afiq Jais /CSF" userId="S::s10242236@connect.np.edu.sg::fc27824c-9dd7-4f31-90d5-8378e5a2ee2b" providerId="AD" clId="Web-{39D6633A-9460-400F-AD0E-A11958DA0A99}" dt="2024-01-29T07:48:02.925" v="718"/>
          <ac:cxnSpMkLst>
            <pc:docMk/>
            <pc:sldMk cId="0" sldId="265"/>
            <ac:cxnSpMk id="13" creationId="{5AB158E9-1B40-4CD6-95F0-95CA11DF7B7A}"/>
          </ac:cxnSpMkLst>
        </pc:cxnChg>
      </pc:sldChg>
      <pc:sldChg chg="modSp mod modClrScheme chgLayout">
        <pc:chgData name="Muhammad Naufal Afiq Jais /CSF" userId="S::s10242236@connect.np.edu.sg::fc27824c-9dd7-4f31-90d5-8378e5a2ee2b" providerId="AD" clId="Web-{39D6633A-9460-400F-AD0E-A11958DA0A99}" dt="2024-01-29T07:48:10.534" v="719"/>
        <pc:sldMkLst>
          <pc:docMk/>
          <pc:sldMk cId="0" sldId="266"/>
        </pc:sldMkLst>
        <pc:spChg chg="mod ord">
          <ac:chgData name="Muhammad Naufal Afiq Jais /CSF" userId="S::s10242236@connect.np.edu.sg::fc27824c-9dd7-4f31-90d5-8378e5a2ee2b" providerId="AD" clId="Web-{39D6633A-9460-400F-AD0E-A11958DA0A99}" dt="2024-01-29T07:48:10.534" v="719"/>
          <ac:spMkLst>
            <pc:docMk/>
            <pc:sldMk cId="0" sldId="266"/>
            <ac:spMk id="2" creationId="{00000000-0000-0000-0000-000000000000}"/>
          </ac:spMkLst>
        </pc:spChg>
      </pc:sldChg>
      <pc:sldChg chg="modSp mod modClrScheme chgLayout">
        <pc:chgData name="Muhammad Naufal Afiq Jais /CSF" userId="S::s10242236@connect.np.edu.sg::fc27824c-9dd7-4f31-90d5-8378e5a2ee2b" providerId="AD" clId="Web-{39D6633A-9460-400F-AD0E-A11958DA0A99}" dt="2024-01-29T08:00:26.178" v="814" actId="14100"/>
        <pc:sldMkLst>
          <pc:docMk/>
          <pc:sldMk cId="0" sldId="277"/>
        </pc:sldMkLst>
        <pc:spChg chg="mod ord">
          <ac:chgData name="Muhammad Naufal Afiq Jais /CSF" userId="S::s10242236@connect.np.edu.sg::fc27824c-9dd7-4f31-90d5-8378e5a2ee2b" providerId="AD" clId="Web-{39D6633A-9460-400F-AD0E-A11958DA0A99}" dt="2024-01-29T07:48:10.534" v="719"/>
          <ac:spMkLst>
            <pc:docMk/>
            <pc:sldMk cId="0" sldId="277"/>
            <ac:spMk id="2" creationId="{00000000-0000-0000-0000-000000000000}"/>
          </ac:spMkLst>
        </pc:spChg>
        <pc:graphicFrameChg chg="mod modGraphic">
          <ac:chgData name="Muhammad Naufal Afiq Jais /CSF" userId="S::s10242236@connect.np.edu.sg::fc27824c-9dd7-4f31-90d5-8378e5a2ee2b" providerId="AD" clId="Web-{39D6633A-9460-400F-AD0E-A11958DA0A99}" dt="2024-01-29T08:00:26.178" v="814" actId="14100"/>
          <ac:graphicFrameMkLst>
            <pc:docMk/>
            <pc:sldMk cId="0" sldId="277"/>
            <ac:graphicFrameMk id="7" creationId="{32337A5D-4E79-AF07-6637-2F380283D7E9}"/>
          </ac:graphicFrameMkLst>
        </pc:graphicFrameChg>
      </pc:sldChg>
      <pc:sldChg chg="modSp mod modClrScheme chgLayout">
        <pc:chgData name="Muhammad Naufal Afiq Jais /CSF" userId="S::s10242236@connect.np.edu.sg::fc27824c-9dd7-4f31-90d5-8378e5a2ee2b" providerId="AD" clId="Web-{39D6633A-9460-400F-AD0E-A11958DA0A99}" dt="2024-01-29T07:48:10.534" v="719"/>
        <pc:sldMkLst>
          <pc:docMk/>
          <pc:sldMk cId="0" sldId="278"/>
        </pc:sldMkLst>
        <pc:spChg chg="mod ord">
          <ac:chgData name="Muhammad Naufal Afiq Jais /CSF" userId="S::s10242236@connect.np.edu.sg::fc27824c-9dd7-4f31-90d5-8378e5a2ee2b" providerId="AD" clId="Web-{39D6633A-9460-400F-AD0E-A11958DA0A99}" dt="2024-01-29T07:48:10.534" v="719"/>
          <ac:spMkLst>
            <pc:docMk/>
            <pc:sldMk cId="0" sldId="278"/>
            <ac:spMk id="2" creationId="{00000000-0000-0000-0000-000000000000}"/>
          </ac:spMkLst>
        </pc:spChg>
      </pc:sldChg>
      <pc:sldChg chg="modSp mod modClrScheme chgLayout">
        <pc:chgData name="Muhammad Naufal Afiq Jais /CSF" userId="S::s10242236@connect.np.edu.sg::fc27824c-9dd7-4f31-90d5-8378e5a2ee2b" providerId="AD" clId="Web-{39D6633A-9460-400F-AD0E-A11958DA0A99}" dt="2024-01-29T07:51:55.884" v="755" actId="20577"/>
        <pc:sldMkLst>
          <pc:docMk/>
          <pc:sldMk cId="2101883925" sldId="279"/>
        </pc:sldMkLst>
        <pc:spChg chg="mod">
          <ac:chgData name="Muhammad Naufal Afiq Jais /CSF" userId="S::s10242236@connect.np.edu.sg::fc27824c-9dd7-4f31-90d5-8378e5a2ee2b" providerId="AD" clId="Web-{39D6633A-9460-400F-AD0E-A11958DA0A99}" dt="2024-01-29T07:51:55.884" v="755" actId="20577"/>
          <ac:spMkLst>
            <pc:docMk/>
            <pc:sldMk cId="2101883925" sldId="279"/>
            <ac:spMk id="5" creationId="{D462A99E-24C5-7856-5010-F5B5751DBFEB}"/>
          </ac:spMkLst>
        </pc:spChg>
      </pc:sldChg>
      <pc:sldChg chg="delSp modSp mod modClrScheme delDesignElem chgLayout">
        <pc:chgData name="Muhammad Naufal Afiq Jais /CSF" userId="S::s10242236@connect.np.edu.sg::fc27824c-9dd7-4f31-90d5-8378e5a2ee2b" providerId="AD" clId="Web-{39D6633A-9460-400F-AD0E-A11958DA0A99}" dt="2024-01-29T07:48:10.534" v="719"/>
        <pc:sldMkLst>
          <pc:docMk/>
          <pc:sldMk cId="3550538983" sldId="280"/>
        </pc:sldMkLst>
        <pc:spChg chg="mod ord">
          <ac:chgData name="Muhammad Naufal Afiq Jais /CSF" userId="S::s10242236@connect.np.edu.sg::fc27824c-9dd7-4f31-90d5-8378e5a2ee2b" providerId="AD" clId="Web-{39D6633A-9460-400F-AD0E-A11958DA0A99}" dt="2024-01-29T07:48:10.534" v="719"/>
          <ac:spMkLst>
            <pc:docMk/>
            <pc:sldMk cId="3550538983" sldId="280"/>
            <ac:spMk id="2" creationId="{DA3CE344-22F3-63C5-D014-C5CDD42B96AD}"/>
          </ac:spMkLst>
        </pc:spChg>
        <pc:spChg chg="mod ord">
          <ac:chgData name="Muhammad Naufal Afiq Jais /CSF" userId="S::s10242236@connect.np.edu.sg::fc27824c-9dd7-4f31-90d5-8378e5a2ee2b" providerId="AD" clId="Web-{39D6633A-9460-400F-AD0E-A11958DA0A99}" dt="2024-01-29T07:48:10.534" v="719"/>
          <ac:spMkLst>
            <pc:docMk/>
            <pc:sldMk cId="3550538983" sldId="280"/>
            <ac:spMk id="3" creationId="{EB53C13A-0346-F607-7548-71CD1BFF14FC}"/>
          </ac:spMkLst>
        </pc:spChg>
        <pc:spChg chg="del">
          <ac:chgData name="Muhammad Naufal Afiq Jais /CSF" userId="S::s10242236@connect.np.edu.sg::fc27824c-9dd7-4f31-90d5-8378e5a2ee2b" providerId="AD" clId="Web-{39D6633A-9460-400F-AD0E-A11958DA0A99}" dt="2024-01-29T07:48:02.925" v="718"/>
          <ac:spMkLst>
            <pc:docMk/>
            <pc:sldMk cId="3550538983" sldId="280"/>
            <ac:spMk id="37" creationId="{73B90B8B-F76B-4130-8370-38033EEACB93}"/>
          </ac:spMkLst>
        </pc:spChg>
        <pc:spChg chg="del">
          <ac:chgData name="Muhammad Naufal Afiq Jais /CSF" userId="S::s10242236@connect.np.edu.sg::fc27824c-9dd7-4f31-90d5-8378e5a2ee2b" providerId="AD" clId="Web-{39D6633A-9460-400F-AD0E-A11958DA0A99}" dt="2024-01-29T07:48:02.925" v="718"/>
          <ac:spMkLst>
            <pc:docMk/>
            <pc:sldMk cId="3550538983" sldId="280"/>
            <ac:spMk id="39" creationId="{91C67939-3FD0-4B45-8AA4-9FE55C7EE127}"/>
          </ac:spMkLst>
        </pc:spChg>
        <pc:spChg chg="del">
          <ac:chgData name="Muhammad Naufal Afiq Jais /CSF" userId="S::s10242236@connect.np.edu.sg::fc27824c-9dd7-4f31-90d5-8378e5a2ee2b" providerId="AD" clId="Web-{39D6633A-9460-400F-AD0E-A11958DA0A99}" dt="2024-01-29T07:48:02.925" v="718"/>
          <ac:spMkLst>
            <pc:docMk/>
            <pc:sldMk cId="3550538983" sldId="280"/>
            <ac:spMk id="40" creationId="{0981A96A-A87C-4F87-845A-3B0A6529F543}"/>
          </ac:spMkLst>
        </pc:spChg>
        <pc:cxnChg chg="del">
          <ac:chgData name="Muhammad Naufal Afiq Jais /CSF" userId="S::s10242236@connect.np.edu.sg::fc27824c-9dd7-4f31-90d5-8378e5a2ee2b" providerId="AD" clId="Web-{39D6633A-9460-400F-AD0E-A11958DA0A99}" dt="2024-01-29T07:48:02.925" v="718"/>
          <ac:cxnSpMkLst>
            <pc:docMk/>
            <pc:sldMk cId="3550538983" sldId="280"/>
            <ac:cxnSpMk id="38" creationId="{C2D93264-3FF9-4175-A7FA-F927F0F77AA0}"/>
          </ac:cxnSpMkLst>
        </pc:cxnChg>
      </pc:sldChg>
      <pc:sldChg chg="delSp modSp mod modClrScheme delDesignElem chgLayout">
        <pc:chgData name="Muhammad Naufal Afiq Jais /CSF" userId="S::s10242236@connect.np.edu.sg::fc27824c-9dd7-4f31-90d5-8378e5a2ee2b" providerId="AD" clId="Web-{39D6633A-9460-400F-AD0E-A11958DA0A99}" dt="2024-01-29T07:48:10.534" v="719"/>
        <pc:sldMkLst>
          <pc:docMk/>
          <pc:sldMk cId="3799401404" sldId="282"/>
        </pc:sldMkLst>
        <pc:spChg chg="mod ord">
          <ac:chgData name="Muhammad Naufal Afiq Jais /CSF" userId="S::s10242236@connect.np.edu.sg::fc27824c-9dd7-4f31-90d5-8378e5a2ee2b" providerId="AD" clId="Web-{39D6633A-9460-400F-AD0E-A11958DA0A99}" dt="2024-01-29T07:48:10.534" v="719"/>
          <ac:spMkLst>
            <pc:docMk/>
            <pc:sldMk cId="3799401404" sldId="282"/>
            <ac:spMk id="2" creationId="{9BB2AF28-ED41-F382-8379-6DCF164D463E}"/>
          </ac:spMkLst>
        </pc:spChg>
        <pc:spChg chg="mod ord">
          <ac:chgData name="Muhammad Naufal Afiq Jais /CSF" userId="S::s10242236@connect.np.edu.sg::fc27824c-9dd7-4f31-90d5-8378e5a2ee2b" providerId="AD" clId="Web-{39D6633A-9460-400F-AD0E-A11958DA0A99}" dt="2024-01-29T07:48:10.534" v="719"/>
          <ac:spMkLst>
            <pc:docMk/>
            <pc:sldMk cId="3799401404" sldId="282"/>
            <ac:spMk id="3" creationId="{B98C8907-CF90-DB11-B2E8-154A199DD8B6}"/>
          </ac:spMkLst>
        </pc:spChg>
        <pc:spChg chg="del">
          <ac:chgData name="Muhammad Naufal Afiq Jais /CSF" userId="S::s10242236@connect.np.edu.sg::fc27824c-9dd7-4f31-90d5-8378e5a2ee2b" providerId="AD" clId="Web-{39D6633A-9460-400F-AD0E-A11958DA0A99}" dt="2024-01-29T07:48:02.925" v="718"/>
          <ac:spMkLst>
            <pc:docMk/>
            <pc:sldMk cId="3799401404" sldId="282"/>
            <ac:spMk id="18" creationId="{311973C2-EB8B-452A-A698-4A252FD3AE28}"/>
          </ac:spMkLst>
        </pc:spChg>
        <pc:spChg chg="del">
          <ac:chgData name="Muhammad Naufal Afiq Jais /CSF" userId="S::s10242236@connect.np.edu.sg::fc27824c-9dd7-4f31-90d5-8378e5a2ee2b" providerId="AD" clId="Web-{39D6633A-9460-400F-AD0E-A11958DA0A99}" dt="2024-01-29T07:48:02.925" v="718"/>
          <ac:spMkLst>
            <pc:docMk/>
            <pc:sldMk cId="3799401404" sldId="282"/>
            <ac:spMk id="20" creationId="{10162E77-11AD-44A7-84EC-40C59EEFBD2E}"/>
          </ac:spMkLst>
        </pc:spChg>
        <pc:cxnChg chg="del">
          <ac:chgData name="Muhammad Naufal Afiq Jais /CSF" userId="S::s10242236@connect.np.edu.sg::fc27824c-9dd7-4f31-90d5-8378e5a2ee2b" providerId="AD" clId="Web-{39D6633A-9460-400F-AD0E-A11958DA0A99}" dt="2024-01-29T07:48:02.925" v="718"/>
          <ac:cxnSpMkLst>
            <pc:docMk/>
            <pc:sldMk cId="3799401404" sldId="282"/>
            <ac:cxnSpMk id="22" creationId="{5AB158E9-1B40-4CD6-95F0-95CA11DF7B7A}"/>
          </ac:cxnSpMkLst>
        </pc:cxnChg>
      </pc:sldChg>
      <pc:sldChg chg="delSp modSp mod modClrScheme delDesignElem chgLayout">
        <pc:chgData name="Muhammad Naufal Afiq Jais /CSF" userId="S::s10242236@connect.np.edu.sg::fc27824c-9dd7-4f31-90d5-8378e5a2ee2b" providerId="AD" clId="Web-{39D6633A-9460-400F-AD0E-A11958DA0A99}" dt="2024-01-29T07:48:10.534" v="719"/>
        <pc:sldMkLst>
          <pc:docMk/>
          <pc:sldMk cId="254064469" sldId="283"/>
        </pc:sldMkLst>
        <pc:spChg chg="mod ord">
          <ac:chgData name="Muhammad Naufal Afiq Jais /CSF" userId="S::s10242236@connect.np.edu.sg::fc27824c-9dd7-4f31-90d5-8378e5a2ee2b" providerId="AD" clId="Web-{39D6633A-9460-400F-AD0E-A11958DA0A99}" dt="2024-01-29T07:48:10.534" v="719"/>
          <ac:spMkLst>
            <pc:docMk/>
            <pc:sldMk cId="254064469" sldId="283"/>
            <ac:spMk id="2" creationId="{96C3C27B-AF2E-CA12-5A5C-F3164CAF3053}"/>
          </ac:spMkLst>
        </pc:spChg>
        <pc:spChg chg="mod">
          <ac:chgData name="Muhammad Naufal Afiq Jais /CSF" userId="S::s10242236@connect.np.edu.sg::fc27824c-9dd7-4f31-90d5-8378e5a2ee2b" providerId="AD" clId="Web-{39D6633A-9460-400F-AD0E-A11958DA0A99}" dt="2024-01-29T07:29:52.850" v="577" actId="20577"/>
          <ac:spMkLst>
            <pc:docMk/>
            <pc:sldMk cId="254064469" sldId="283"/>
            <ac:spMk id="3" creationId="{C6433AFE-8C6D-A064-3D72-A21E0243EA0E}"/>
          </ac:spMkLst>
        </pc:spChg>
        <pc:spChg chg="del">
          <ac:chgData name="Muhammad Naufal Afiq Jais /CSF" userId="S::s10242236@connect.np.edu.sg::fc27824c-9dd7-4f31-90d5-8378e5a2ee2b" providerId="AD" clId="Web-{39D6633A-9460-400F-AD0E-A11958DA0A99}" dt="2024-01-29T07:48:02.925" v="718"/>
          <ac:spMkLst>
            <pc:docMk/>
            <pc:sldMk cId="254064469" sldId="283"/>
            <ac:spMk id="10" creationId="{7D379150-F6B4-45C8-BE10-6B278AD400EB}"/>
          </ac:spMkLst>
        </pc:spChg>
        <pc:spChg chg="del">
          <ac:chgData name="Muhammad Naufal Afiq Jais /CSF" userId="S::s10242236@connect.np.edu.sg::fc27824c-9dd7-4f31-90d5-8378e5a2ee2b" providerId="AD" clId="Web-{39D6633A-9460-400F-AD0E-A11958DA0A99}" dt="2024-01-29T07:48:02.925" v="718"/>
          <ac:spMkLst>
            <pc:docMk/>
            <pc:sldMk cId="254064469" sldId="283"/>
            <ac:spMk id="12" creationId="{5FFCF544-A370-4A5D-A95F-CA6E0E7191E6}"/>
          </ac:spMkLst>
        </pc:spChg>
        <pc:cxnChg chg="del">
          <ac:chgData name="Muhammad Naufal Afiq Jais /CSF" userId="S::s10242236@connect.np.edu.sg::fc27824c-9dd7-4f31-90d5-8378e5a2ee2b" providerId="AD" clId="Web-{39D6633A-9460-400F-AD0E-A11958DA0A99}" dt="2024-01-29T07:48:02.925" v="718"/>
          <ac:cxnSpMkLst>
            <pc:docMk/>
            <pc:sldMk cId="254064469" sldId="283"/>
            <ac:cxnSpMk id="14" creationId="{6EEB3B97-A638-498B-8083-54191CE71E01}"/>
          </ac:cxnSpMkLst>
        </pc:cxnChg>
      </pc:sldChg>
      <pc:sldChg chg="modSp mod ord modClrScheme chgLayout">
        <pc:chgData name="Muhammad Naufal Afiq Jais /CSF" userId="S::s10242236@connect.np.edu.sg::fc27824c-9dd7-4f31-90d5-8378e5a2ee2b" providerId="AD" clId="Web-{39D6633A-9460-400F-AD0E-A11958DA0A99}" dt="2024-01-29T07:55:18.639" v="764" actId="20577"/>
        <pc:sldMkLst>
          <pc:docMk/>
          <pc:sldMk cId="2365460027" sldId="284"/>
        </pc:sldMkLst>
        <pc:spChg chg="mod ord">
          <ac:chgData name="Muhammad Naufal Afiq Jais /CSF" userId="S::s10242236@connect.np.edu.sg::fc27824c-9dd7-4f31-90d5-8378e5a2ee2b" providerId="AD" clId="Web-{39D6633A-9460-400F-AD0E-A11958DA0A99}" dt="2024-01-29T07:49:59.615" v="725" actId="20577"/>
          <ac:spMkLst>
            <pc:docMk/>
            <pc:sldMk cId="2365460027" sldId="284"/>
            <ac:spMk id="2" creationId="{B0537A99-337D-12AA-FD72-0D29174878D6}"/>
          </ac:spMkLst>
        </pc:spChg>
        <pc:spChg chg="mod">
          <ac:chgData name="Muhammad Naufal Afiq Jais /CSF" userId="S::s10242236@connect.np.edu.sg::fc27824c-9dd7-4f31-90d5-8378e5a2ee2b" providerId="AD" clId="Web-{39D6633A-9460-400F-AD0E-A11958DA0A99}" dt="2024-01-29T07:55:18.639" v="764" actId="20577"/>
          <ac:spMkLst>
            <pc:docMk/>
            <pc:sldMk cId="2365460027" sldId="284"/>
            <ac:spMk id="3" creationId="{394DBDAE-AEFD-F30C-2768-D7C5AB2BC8CE}"/>
          </ac:spMkLst>
        </pc:spChg>
      </pc:sldChg>
      <pc:sldChg chg="modSp mod modClrScheme chgLayout">
        <pc:chgData name="Muhammad Naufal Afiq Jais /CSF" userId="S::s10242236@connect.np.edu.sg::fc27824c-9dd7-4f31-90d5-8378e5a2ee2b" providerId="AD" clId="Web-{39D6633A-9460-400F-AD0E-A11958DA0A99}" dt="2024-01-29T07:48:10.534" v="719"/>
        <pc:sldMkLst>
          <pc:docMk/>
          <pc:sldMk cId="1549905157" sldId="286"/>
        </pc:sldMkLst>
        <pc:spChg chg="mod ord">
          <ac:chgData name="Muhammad Naufal Afiq Jais /CSF" userId="S::s10242236@connect.np.edu.sg::fc27824c-9dd7-4f31-90d5-8378e5a2ee2b" providerId="AD" clId="Web-{39D6633A-9460-400F-AD0E-A11958DA0A99}" dt="2024-01-29T07:48:10.534" v="719"/>
          <ac:spMkLst>
            <pc:docMk/>
            <pc:sldMk cId="1549905157" sldId="286"/>
            <ac:spMk id="2" creationId="{1F10DB2F-C96C-B3DB-1093-900FCC16583C}"/>
          </ac:spMkLst>
        </pc:spChg>
        <pc:spChg chg="mod">
          <ac:chgData name="Muhammad Naufal Afiq Jais /CSF" userId="S::s10242236@connect.np.edu.sg::fc27824c-9dd7-4f31-90d5-8378e5a2ee2b" providerId="AD" clId="Web-{39D6633A-9460-400F-AD0E-A11958DA0A99}" dt="2024-01-29T07:33:12.402" v="630" actId="20577"/>
          <ac:spMkLst>
            <pc:docMk/>
            <pc:sldMk cId="1549905157" sldId="286"/>
            <ac:spMk id="3" creationId="{1719385D-1FFA-88A7-973B-BB9A6B85E3D3}"/>
          </ac:spMkLst>
        </pc:spChg>
      </pc:sldChg>
      <pc:sldChg chg="modSp mod modClrScheme chgLayout">
        <pc:chgData name="Muhammad Naufal Afiq Jais /CSF" userId="S::s10242236@connect.np.edu.sg::fc27824c-9dd7-4f31-90d5-8378e5a2ee2b" providerId="AD" clId="Web-{39D6633A-9460-400F-AD0E-A11958DA0A99}" dt="2024-01-29T07:48:10.534" v="719"/>
        <pc:sldMkLst>
          <pc:docMk/>
          <pc:sldMk cId="956688909" sldId="287"/>
        </pc:sldMkLst>
        <pc:spChg chg="mod ord">
          <ac:chgData name="Muhammad Naufal Afiq Jais /CSF" userId="S::s10242236@connect.np.edu.sg::fc27824c-9dd7-4f31-90d5-8378e5a2ee2b" providerId="AD" clId="Web-{39D6633A-9460-400F-AD0E-A11958DA0A99}" dt="2024-01-29T07:48:10.534" v="719"/>
          <ac:spMkLst>
            <pc:docMk/>
            <pc:sldMk cId="956688909" sldId="287"/>
            <ac:spMk id="2" creationId="{CE22EC9C-73F9-C7A1-5226-641CBF14C0D1}"/>
          </ac:spMkLst>
        </pc:spChg>
      </pc:sldChg>
      <pc:sldChg chg="delSp modSp mod modClrScheme delDesignElem chgLayout">
        <pc:chgData name="Muhammad Naufal Afiq Jais /CSF" userId="S::s10242236@connect.np.edu.sg::fc27824c-9dd7-4f31-90d5-8378e5a2ee2b" providerId="AD" clId="Web-{39D6633A-9460-400F-AD0E-A11958DA0A99}" dt="2024-01-29T07:48:10.534" v="719"/>
        <pc:sldMkLst>
          <pc:docMk/>
          <pc:sldMk cId="99133501" sldId="288"/>
        </pc:sldMkLst>
        <pc:spChg chg="mod ord">
          <ac:chgData name="Muhammad Naufal Afiq Jais /CSF" userId="S::s10242236@connect.np.edu.sg::fc27824c-9dd7-4f31-90d5-8378e5a2ee2b" providerId="AD" clId="Web-{39D6633A-9460-400F-AD0E-A11958DA0A99}" dt="2024-01-29T07:48:10.534" v="719"/>
          <ac:spMkLst>
            <pc:docMk/>
            <pc:sldMk cId="99133501" sldId="288"/>
            <ac:spMk id="2" creationId="{1E56BD43-FEBD-9B9B-A941-F38B39360C45}"/>
          </ac:spMkLst>
        </pc:spChg>
        <pc:spChg chg="mod">
          <ac:chgData name="Muhammad Naufal Afiq Jais /CSF" userId="S::s10242236@connect.np.edu.sg::fc27824c-9dd7-4f31-90d5-8378e5a2ee2b" providerId="AD" clId="Web-{39D6633A-9460-400F-AD0E-A11958DA0A99}" dt="2024-01-29T07:23:06.824" v="350" actId="20577"/>
          <ac:spMkLst>
            <pc:docMk/>
            <pc:sldMk cId="99133501" sldId="288"/>
            <ac:spMk id="3" creationId="{72396D3F-20C8-1372-1935-B16034C4ABE7}"/>
          </ac:spMkLst>
        </pc:spChg>
        <pc:spChg chg="del">
          <ac:chgData name="Muhammad Naufal Afiq Jais /CSF" userId="S::s10242236@connect.np.edu.sg::fc27824c-9dd7-4f31-90d5-8378e5a2ee2b" providerId="AD" clId="Web-{39D6633A-9460-400F-AD0E-A11958DA0A99}" dt="2024-01-29T07:48:02.925" v="718"/>
          <ac:spMkLst>
            <pc:docMk/>
            <pc:sldMk cId="99133501" sldId="288"/>
            <ac:spMk id="103" creationId="{7C2DC10F-CD76-43DC-9E0B-CB291F740C0F}"/>
          </ac:spMkLst>
        </pc:spChg>
        <pc:spChg chg="del">
          <ac:chgData name="Muhammad Naufal Afiq Jais /CSF" userId="S::s10242236@connect.np.edu.sg::fc27824c-9dd7-4f31-90d5-8378e5a2ee2b" providerId="AD" clId="Web-{39D6633A-9460-400F-AD0E-A11958DA0A99}" dt="2024-01-29T07:48:02.925" v="718"/>
          <ac:spMkLst>
            <pc:docMk/>
            <pc:sldMk cId="99133501" sldId="288"/>
            <ac:spMk id="104" creationId="{1C18170A-08B7-4230-A012-B24C20E39391}"/>
          </ac:spMkLst>
        </pc:spChg>
        <pc:spChg chg="del">
          <ac:chgData name="Muhammad Naufal Afiq Jais /CSF" userId="S::s10242236@connect.np.edu.sg::fc27824c-9dd7-4f31-90d5-8378e5a2ee2b" providerId="AD" clId="Web-{39D6633A-9460-400F-AD0E-A11958DA0A99}" dt="2024-01-29T07:48:02.925" v="718"/>
          <ac:spMkLst>
            <pc:docMk/>
            <pc:sldMk cId="99133501" sldId="288"/>
            <ac:spMk id="106" creationId="{90F35747-2822-4D06-BE10-CD33AC6B09C1}"/>
          </ac:spMkLst>
        </pc:spChg>
        <pc:spChg chg="del">
          <ac:chgData name="Muhammad Naufal Afiq Jais /CSF" userId="S::s10242236@connect.np.edu.sg::fc27824c-9dd7-4f31-90d5-8378e5a2ee2b" providerId="AD" clId="Web-{39D6633A-9460-400F-AD0E-A11958DA0A99}" dt="2024-01-29T07:48:02.925" v="718"/>
          <ac:spMkLst>
            <pc:docMk/>
            <pc:sldMk cId="99133501" sldId="288"/>
            <ac:spMk id="107" creationId="{CC2C4466-5B1B-4361-B9D9-39ED9A8A3481}"/>
          </ac:spMkLst>
        </pc:spChg>
        <pc:spChg chg="del">
          <ac:chgData name="Muhammad Naufal Afiq Jais /CSF" userId="S::s10242236@connect.np.edu.sg::fc27824c-9dd7-4f31-90d5-8378e5a2ee2b" providerId="AD" clId="Web-{39D6633A-9460-400F-AD0E-A11958DA0A99}" dt="2024-01-29T07:48:02.925" v="718"/>
          <ac:spMkLst>
            <pc:docMk/>
            <pc:sldMk cId="99133501" sldId="288"/>
            <ac:spMk id="108" creationId="{FD745DAE-5A8A-44FA-937C-CD65CF7AE696}"/>
          </ac:spMkLst>
        </pc:spChg>
        <pc:spChg chg="del">
          <ac:chgData name="Muhammad Naufal Afiq Jais /CSF" userId="S::s10242236@connect.np.edu.sg::fc27824c-9dd7-4f31-90d5-8378e5a2ee2b" providerId="AD" clId="Web-{39D6633A-9460-400F-AD0E-A11958DA0A99}" dt="2024-01-29T07:48:02.925" v="718"/>
          <ac:spMkLst>
            <pc:docMk/>
            <pc:sldMk cId="99133501" sldId="288"/>
            <ac:spMk id="109" creationId="{67696AA1-B1DD-4C75-9AC1-69EE9F65FF96}"/>
          </ac:spMkLst>
        </pc:spChg>
        <pc:cxnChg chg="del">
          <ac:chgData name="Muhammad Naufal Afiq Jais /CSF" userId="S::s10242236@connect.np.edu.sg::fc27824c-9dd7-4f31-90d5-8378e5a2ee2b" providerId="AD" clId="Web-{39D6633A-9460-400F-AD0E-A11958DA0A99}" dt="2024-01-29T07:48:02.925" v="718"/>
          <ac:cxnSpMkLst>
            <pc:docMk/>
            <pc:sldMk cId="99133501" sldId="288"/>
            <ac:cxnSpMk id="105" creationId="{52188B95-E375-4977-9E9C-E28CE956F6EB}"/>
          </ac:cxnSpMkLst>
        </pc:cxnChg>
      </pc:sldChg>
      <pc:sldChg chg="modSp mod modClrScheme chgLayout">
        <pc:chgData name="Muhammad Naufal Afiq Jais /CSF" userId="S::s10242236@connect.np.edu.sg::fc27824c-9dd7-4f31-90d5-8378e5a2ee2b" providerId="AD" clId="Web-{39D6633A-9460-400F-AD0E-A11958DA0A99}" dt="2024-01-29T07:48:10.534" v="719"/>
        <pc:sldMkLst>
          <pc:docMk/>
          <pc:sldMk cId="1376582542" sldId="289"/>
        </pc:sldMkLst>
        <pc:spChg chg="mod ord">
          <ac:chgData name="Muhammad Naufal Afiq Jais /CSF" userId="S::s10242236@connect.np.edu.sg::fc27824c-9dd7-4f31-90d5-8378e5a2ee2b" providerId="AD" clId="Web-{39D6633A-9460-400F-AD0E-A11958DA0A99}" dt="2024-01-29T07:48:10.534" v="719"/>
          <ac:spMkLst>
            <pc:docMk/>
            <pc:sldMk cId="1376582542" sldId="289"/>
            <ac:spMk id="2" creationId="{21630CAD-B807-EB90-9C7B-2E4BD5C9A346}"/>
          </ac:spMkLst>
        </pc:spChg>
        <pc:spChg chg="mod">
          <ac:chgData name="Muhammad Naufal Afiq Jais /CSF" userId="S::s10242236@connect.np.edu.sg::fc27824c-9dd7-4f31-90d5-8378e5a2ee2b" providerId="AD" clId="Web-{39D6633A-9460-400F-AD0E-A11958DA0A99}" dt="2024-01-29T07:23:23.137" v="352" actId="20577"/>
          <ac:spMkLst>
            <pc:docMk/>
            <pc:sldMk cId="1376582542" sldId="289"/>
            <ac:spMk id="10" creationId="{F0650019-1EA7-524B-3DE5-E4E2507869FF}"/>
          </ac:spMkLst>
        </pc:spChg>
      </pc:sldChg>
      <pc:sldChg chg="delSp mod modClrScheme delDesignElem chgLayout">
        <pc:chgData name="Muhammad Naufal Afiq Jais /CSF" userId="S::s10242236@connect.np.edu.sg::fc27824c-9dd7-4f31-90d5-8378e5a2ee2b" providerId="AD" clId="Web-{39D6633A-9460-400F-AD0E-A11958DA0A99}" dt="2024-01-29T07:48:10.534" v="719"/>
        <pc:sldMkLst>
          <pc:docMk/>
          <pc:sldMk cId="946737002" sldId="291"/>
        </pc:sldMkLst>
        <pc:spChg chg="del">
          <ac:chgData name="Muhammad Naufal Afiq Jais /CSF" userId="S::s10242236@connect.np.edu.sg::fc27824c-9dd7-4f31-90d5-8378e5a2ee2b" providerId="AD" clId="Web-{39D6633A-9460-400F-AD0E-A11958DA0A99}" dt="2024-01-29T07:48:02.925" v="718"/>
          <ac:spMkLst>
            <pc:docMk/>
            <pc:sldMk cId="946737002" sldId="291"/>
            <ac:spMk id="27" creationId="{4E4490D0-3672-446A-AC12-B4830333BDDD}"/>
          </ac:spMkLst>
        </pc:spChg>
        <pc:spChg chg="del">
          <ac:chgData name="Muhammad Naufal Afiq Jais /CSF" userId="S::s10242236@connect.np.edu.sg::fc27824c-9dd7-4f31-90d5-8378e5a2ee2b" providerId="AD" clId="Web-{39D6633A-9460-400F-AD0E-A11958DA0A99}" dt="2024-01-29T07:48:02.925" v="718"/>
          <ac:spMkLst>
            <pc:docMk/>
            <pc:sldMk cId="946737002" sldId="291"/>
            <ac:spMk id="28" creationId="{39CB82C2-DF65-4EC1-8280-F201D50F570B}"/>
          </ac:spMkLst>
        </pc:spChg>
        <pc:spChg chg="del">
          <ac:chgData name="Muhammad Naufal Afiq Jais /CSF" userId="S::s10242236@connect.np.edu.sg::fc27824c-9dd7-4f31-90d5-8378e5a2ee2b" providerId="AD" clId="Web-{39D6633A-9460-400F-AD0E-A11958DA0A99}" dt="2024-01-29T07:48:02.925" v="718"/>
          <ac:spMkLst>
            <pc:docMk/>
            <pc:sldMk cId="946737002" sldId="291"/>
            <ac:spMk id="30" creationId="{5AE6C737-FF55-4064-94B7-0B21D2EB6045}"/>
          </ac:spMkLst>
        </pc:spChg>
        <pc:spChg chg="del">
          <ac:chgData name="Muhammad Naufal Afiq Jais /CSF" userId="S::s10242236@connect.np.edu.sg::fc27824c-9dd7-4f31-90d5-8378e5a2ee2b" providerId="AD" clId="Web-{39D6633A-9460-400F-AD0E-A11958DA0A99}" dt="2024-01-29T07:48:02.925" v="718"/>
          <ac:spMkLst>
            <pc:docMk/>
            <pc:sldMk cId="946737002" sldId="291"/>
            <ac:spMk id="32" creationId="{D8218D9F-38B6-4AE0-9051-5434D19A5277}"/>
          </ac:spMkLst>
        </pc:spChg>
        <pc:spChg chg="del">
          <ac:chgData name="Muhammad Naufal Afiq Jais /CSF" userId="S::s10242236@connect.np.edu.sg::fc27824c-9dd7-4f31-90d5-8378e5a2ee2b" providerId="AD" clId="Web-{39D6633A-9460-400F-AD0E-A11958DA0A99}" dt="2024-01-29T07:48:02.925" v="718"/>
          <ac:spMkLst>
            <pc:docMk/>
            <pc:sldMk cId="946737002" sldId="291"/>
            <ac:spMk id="33" creationId="{2D3DCA99-84AF-487A-BF72-91C5FA6B0B70}"/>
          </ac:spMkLst>
        </pc:spChg>
        <pc:cxnChg chg="del">
          <ac:chgData name="Muhammad Naufal Afiq Jais /CSF" userId="S::s10242236@connect.np.edu.sg::fc27824c-9dd7-4f31-90d5-8378e5a2ee2b" providerId="AD" clId="Web-{39D6633A-9460-400F-AD0E-A11958DA0A99}" dt="2024-01-29T07:48:02.925" v="718"/>
          <ac:cxnSpMkLst>
            <pc:docMk/>
            <pc:sldMk cId="946737002" sldId="291"/>
            <ac:cxnSpMk id="29" creationId="{7E1D4427-852B-4B37-8E76-0E9F1810BA2A}"/>
          </ac:cxnSpMkLst>
        </pc:cxnChg>
        <pc:cxnChg chg="del">
          <ac:chgData name="Muhammad Naufal Afiq Jais /CSF" userId="S::s10242236@connect.np.edu.sg::fc27824c-9dd7-4f31-90d5-8378e5a2ee2b" providerId="AD" clId="Web-{39D6633A-9460-400F-AD0E-A11958DA0A99}" dt="2024-01-29T07:48:02.925" v="718"/>
          <ac:cxnSpMkLst>
            <pc:docMk/>
            <pc:sldMk cId="946737002" sldId="291"/>
            <ac:cxnSpMk id="31" creationId="{6B5B1DD8-6224-4137-8621-32982B00F9FC}"/>
          </ac:cxnSpMkLst>
        </pc:cxnChg>
      </pc:sldChg>
      <pc:sldChg chg="modSp mod modClrScheme chgLayout">
        <pc:chgData name="Muhammad Naufal Afiq Jais /CSF" userId="S::s10242236@connect.np.edu.sg::fc27824c-9dd7-4f31-90d5-8378e5a2ee2b" providerId="AD" clId="Web-{39D6633A-9460-400F-AD0E-A11958DA0A99}" dt="2024-01-29T07:56:54.657" v="784" actId="20577"/>
        <pc:sldMkLst>
          <pc:docMk/>
          <pc:sldMk cId="2632839319" sldId="292"/>
        </pc:sldMkLst>
        <pc:spChg chg="mod ord">
          <ac:chgData name="Muhammad Naufal Afiq Jais /CSF" userId="S::s10242236@connect.np.edu.sg::fc27824c-9dd7-4f31-90d5-8378e5a2ee2b" providerId="AD" clId="Web-{39D6633A-9460-400F-AD0E-A11958DA0A99}" dt="2024-01-29T07:48:10.534" v="719"/>
          <ac:spMkLst>
            <pc:docMk/>
            <pc:sldMk cId="2632839319" sldId="292"/>
            <ac:spMk id="2" creationId="{793A6D28-5A4D-9529-1E37-5EC48937E308}"/>
          </ac:spMkLst>
        </pc:spChg>
        <pc:spChg chg="mod">
          <ac:chgData name="Muhammad Naufal Afiq Jais /CSF" userId="S::s10242236@connect.np.edu.sg::fc27824c-9dd7-4f31-90d5-8378e5a2ee2b" providerId="AD" clId="Web-{39D6633A-9460-400F-AD0E-A11958DA0A99}" dt="2024-01-29T07:56:54.657" v="784" actId="20577"/>
          <ac:spMkLst>
            <pc:docMk/>
            <pc:sldMk cId="2632839319" sldId="292"/>
            <ac:spMk id="3" creationId="{66D49CFE-352E-FBF8-C34E-248DE9BA9502}"/>
          </ac:spMkLst>
        </pc:spChg>
      </pc:sldChg>
      <pc:sldChg chg="delSp modSp mod modClrScheme delDesignElem chgLayout">
        <pc:chgData name="Muhammad Naufal Afiq Jais /CSF" userId="S::s10242236@connect.np.edu.sg::fc27824c-9dd7-4f31-90d5-8378e5a2ee2b" providerId="AD" clId="Web-{39D6633A-9460-400F-AD0E-A11958DA0A99}" dt="2024-01-29T07:48:10.534" v="719"/>
        <pc:sldMkLst>
          <pc:docMk/>
          <pc:sldMk cId="2136681350" sldId="294"/>
        </pc:sldMkLst>
        <pc:spChg chg="mod ord">
          <ac:chgData name="Muhammad Naufal Afiq Jais /CSF" userId="S::s10242236@connect.np.edu.sg::fc27824c-9dd7-4f31-90d5-8378e5a2ee2b" providerId="AD" clId="Web-{39D6633A-9460-400F-AD0E-A11958DA0A99}" dt="2024-01-29T07:48:10.534" v="719"/>
          <ac:spMkLst>
            <pc:docMk/>
            <pc:sldMk cId="2136681350" sldId="294"/>
            <ac:spMk id="2" creationId="{6F72CABF-2D76-3E34-6E09-8E6CA07E8E2C}"/>
          </ac:spMkLst>
        </pc:spChg>
        <pc:spChg chg="del">
          <ac:chgData name="Muhammad Naufal Afiq Jais /CSF" userId="S::s10242236@connect.np.edu.sg::fc27824c-9dd7-4f31-90d5-8378e5a2ee2b" providerId="AD" clId="Web-{39D6633A-9460-400F-AD0E-A11958DA0A99}" dt="2024-01-29T07:48:02.925" v="718"/>
          <ac:spMkLst>
            <pc:docMk/>
            <pc:sldMk cId="2136681350" sldId="294"/>
            <ac:spMk id="25" creationId="{BB2B8762-61F0-4F1B-9364-D633EE9D6AF5}"/>
          </ac:spMkLst>
        </pc:spChg>
        <pc:spChg chg="del">
          <ac:chgData name="Muhammad Naufal Afiq Jais /CSF" userId="S::s10242236@connect.np.edu.sg::fc27824c-9dd7-4f31-90d5-8378e5a2ee2b" providerId="AD" clId="Web-{39D6633A-9460-400F-AD0E-A11958DA0A99}" dt="2024-01-29T07:48:02.925" v="718"/>
          <ac:spMkLst>
            <pc:docMk/>
            <pc:sldMk cId="2136681350" sldId="294"/>
            <ac:spMk id="27" creationId="{E97675C8-1328-460C-9EBF-6B446B67EAD3}"/>
          </ac:spMkLst>
        </pc:spChg>
        <pc:spChg chg="del">
          <ac:chgData name="Muhammad Naufal Afiq Jais /CSF" userId="S::s10242236@connect.np.edu.sg::fc27824c-9dd7-4f31-90d5-8378e5a2ee2b" providerId="AD" clId="Web-{39D6633A-9460-400F-AD0E-A11958DA0A99}" dt="2024-01-29T07:48:02.925" v="718"/>
          <ac:spMkLst>
            <pc:docMk/>
            <pc:sldMk cId="2136681350" sldId="294"/>
            <ac:spMk id="31" creationId="{C6417104-D4C1-4710-9982-2154A7F48492}"/>
          </ac:spMkLst>
        </pc:spChg>
        <pc:spChg chg="del">
          <ac:chgData name="Muhammad Naufal Afiq Jais /CSF" userId="S::s10242236@connect.np.edu.sg::fc27824c-9dd7-4f31-90d5-8378e5a2ee2b" providerId="AD" clId="Web-{39D6633A-9460-400F-AD0E-A11958DA0A99}" dt="2024-01-29T07:48:02.925" v="718"/>
          <ac:spMkLst>
            <pc:docMk/>
            <pc:sldMk cId="2136681350" sldId="294"/>
            <ac:spMk id="33" creationId="{626F1402-2DEC-4071-84AF-350C7BF00D43}"/>
          </ac:spMkLst>
        </pc:spChg>
        <pc:spChg chg="del">
          <ac:chgData name="Muhammad Naufal Afiq Jais /CSF" userId="S::s10242236@connect.np.edu.sg::fc27824c-9dd7-4f31-90d5-8378e5a2ee2b" providerId="AD" clId="Web-{39D6633A-9460-400F-AD0E-A11958DA0A99}" dt="2024-01-29T07:48:02.925" v="718"/>
          <ac:spMkLst>
            <pc:docMk/>
            <pc:sldMk cId="2136681350" sldId="294"/>
            <ac:spMk id="37" creationId="{DA52A394-10F4-4AA5-90E4-634D1E919DBA}"/>
          </ac:spMkLst>
        </pc:spChg>
        <pc:spChg chg="del">
          <ac:chgData name="Muhammad Naufal Afiq Jais /CSF" userId="S::s10242236@connect.np.edu.sg::fc27824c-9dd7-4f31-90d5-8378e5a2ee2b" providerId="AD" clId="Web-{39D6633A-9460-400F-AD0E-A11958DA0A99}" dt="2024-01-29T07:48:02.925" v="718"/>
          <ac:spMkLst>
            <pc:docMk/>
            <pc:sldMk cId="2136681350" sldId="294"/>
            <ac:spMk id="39" creationId="{07BDDC51-8BB2-42BE-8EA8-39B3E9AC1EF6}"/>
          </ac:spMkLst>
        </pc:spChg>
        <pc:cxnChg chg="del">
          <ac:chgData name="Muhammad Naufal Afiq Jais /CSF" userId="S::s10242236@connect.np.edu.sg::fc27824c-9dd7-4f31-90d5-8378e5a2ee2b" providerId="AD" clId="Web-{39D6633A-9460-400F-AD0E-A11958DA0A99}" dt="2024-01-29T07:48:02.925" v="718"/>
          <ac:cxnSpMkLst>
            <pc:docMk/>
            <pc:sldMk cId="2136681350" sldId="294"/>
            <ac:cxnSpMk id="29" creationId="{514EE78B-AF71-4195-A01B-F1165D9233BF}"/>
          </ac:cxnSpMkLst>
        </pc:cxnChg>
        <pc:cxnChg chg="del">
          <ac:chgData name="Muhammad Naufal Afiq Jais /CSF" userId="S::s10242236@connect.np.edu.sg::fc27824c-9dd7-4f31-90d5-8378e5a2ee2b" providerId="AD" clId="Web-{39D6633A-9460-400F-AD0E-A11958DA0A99}" dt="2024-01-29T07:48:02.925" v="718"/>
          <ac:cxnSpMkLst>
            <pc:docMk/>
            <pc:sldMk cId="2136681350" sldId="294"/>
            <ac:cxnSpMk id="35" creationId="{04733B62-1719-4677-A612-CA0AC0AD7482}"/>
          </ac:cxnSpMkLst>
        </pc:cxnChg>
      </pc:sldChg>
      <pc:sldChg chg="addSp delSp modSp mod modClrScheme delDesignElem chgLayout">
        <pc:chgData name="Muhammad Naufal Afiq Jais /CSF" userId="S::s10242236@connect.np.edu.sg::fc27824c-9dd7-4f31-90d5-8378e5a2ee2b" providerId="AD" clId="Web-{39D6633A-9460-400F-AD0E-A11958DA0A99}" dt="2024-01-29T07:48:10.534" v="719"/>
        <pc:sldMkLst>
          <pc:docMk/>
          <pc:sldMk cId="2524158041" sldId="295"/>
        </pc:sldMkLst>
        <pc:spChg chg="mod ord">
          <ac:chgData name="Muhammad Naufal Afiq Jais /CSF" userId="S::s10242236@connect.np.edu.sg::fc27824c-9dd7-4f31-90d5-8378e5a2ee2b" providerId="AD" clId="Web-{39D6633A-9460-400F-AD0E-A11958DA0A99}" dt="2024-01-29T07:48:10.534" v="719"/>
          <ac:spMkLst>
            <pc:docMk/>
            <pc:sldMk cId="2524158041" sldId="295"/>
            <ac:spMk id="2" creationId="{2A25CB0B-35C3-C85C-F8C2-57D4FB3B081A}"/>
          </ac:spMkLst>
        </pc:spChg>
        <pc:spChg chg="add mod">
          <ac:chgData name="Muhammad Naufal Afiq Jais /CSF" userId="S::s10242236@connect.np.edu.sg::fc27824c-9dd7-4f31-90d5-8378e5a2ee2b" providerId="AD" clId="Web-{39D6633A-9460-400F-AD0E-A11958DA0A99}" dt="2024-01-29T07:26:35.923" v="462" actId="1076"/>
          <ac:spMkLst>
            <pc:docMk/>
            <pc:sldMk cId="2524158041" sldId="295"/>
            <ac:spMk id="3" creationId="{FFD1B9FA-D93D-A651-2506-C0724B4A34B6}"/>
          </ac:spMkLst>
        </pc:spChg>
        <pc:spChg chg="del">
          <ac:chgData name="Muhammad Naufal Afiq Jais /CSF" userId="S::s10242236@connect.np.edu.sg::fc27824c-9dd7-4f31-90d5-8378e5a2ee2b" providerId="AD" clId="Web-{39D6633A-9460-400F-AD0E-A11958DA0A99}" dt="2024-01-29T07:48:02.925" v="718"/>
          <ac:spMkLst>
            <pc:docMk/>
            <pc:sldMk cId="2524158041" sldId="295"/>
            <ac:spMk id="9" creationId="{BB2B8762-61F0-4F1B-9364-D633EE9D6AF5}"/>
          </ac:spMkLst>
        </pc:spChg>
        <pc:spChg chg="del">
          <ac:chgData name="Muhammad Naufal Afiq Jais /CSF" userId="S::s10242236@connect.np.edu.sg::fc27824c-9dd7-4f31-90d5-8378e5a2ee2b" providerId="AD" clId="Web-{39D6633A-9460-400F-AD0E-A11958DA0A99}" dt="2024-01-29T07:48:02.925" v="718"/>
          <ac:spMkLst>
            <pc:docMk/>
            <pc:sldMk cId="2524158041" sldId="295"/>
            <ac:spMk id="11" creationId="{E97675C8-1328-460C-9EBF-6B446B67EAD3}"/>
          </ac:spMkLst>
        </pc:spChg>
        <pc:spChg chg="del">
          <ac:chgData name="Muhammad Naufal Afiq Jais /CSF" userId="S::s10242236@connect.np.edu.sg::fc27824c-9dd7-4f31-90d5-8378e5a2ee2b" providerId="AD" clId="Web-{39D6633A-9460-400F-AD0E-A11958DA0A99}" dt="2024-01-29T07:48:02.925" v="718"/>
          <ac:spMkLst>
            <pc:docMk/>
            <pc:sldMk cId="2524158041" sldId="295"/>
            <ac:spMk id="15" creationId="{C6417104-D4C1-4710-9982-2154A7F48492}"/>
          </ac:spMkLst>
        </pc:spChg>
        <pc:spChg chg="del">
          <ac:chgData name="Muhammad Naufal Afiq Jais /CSF" userId="S::s10242236@connect.np.edu.sg::fc27824c-9dd7-4f31-90d5-8378e5a2ee2b" providerId="AD" clId="Web-{39D6633A-9460-400F-AD0E-A11958DA0A99}" dt="2024-01-29T07:48:02.925" v="718"/>
          <ac:spMkLst>
            <pc:docMk/>
            <pc:sldMk cId="2524158041" sldId="295"/>
            <ac:spMk id="17" creationId="{626F1402-2DEC-4071-84AF-350C7BF00D43}"/>
          </ac:spMkLst>
        </pc:spChg>
        <pc:spChg chg="del">
          <ac:chgData name="Muhammad Naufal Afiq Jais /CSF" userId="S::s10242236@connect.np.edu.sg::fc27824c-9dd7-4f31-90d5-8378e5a2ee2b" providerId="AD" clId="Web-{39D6633A-9460-400F-AD0E-A11958DA0A99}" dt="2024-01-29T07:48:02.925" v="718"/>
          <ac:spMkLst>
            <pc:docMk/>
            <pc:sldMk cId="2524158041" sldId="295"/>
            <ac:spMk id="21" creationId="{DA52A394-10F4-4AA5-90E4-634D1E919DBA}"/>
          </ac:spMkLst>
        </pc:spChg>
        <pc:spChg chg="del">
          <ac:chgData name="Muhammad Naufal Afiq Jais /CSF" userId="S::s10242236@connect.np.edu.sg::fc27824c-9dd7-4f31-90d5-8378e5a2ee2b" providerId="AD" clId="Web-{39D6633A-9460-400F-AD0E-A11958DA0A99}" dt="2024-01-29T07:48:02.925" v="718"/>
          <ac:spMkLst>
            <pc:docMk/>
            <pc:sldMk cId="2524158041" sldId="295"/>
            <ac:spMk id="23" creationId="{07BDDC51-8BB2-42BE-8EA8-39B3E9AC1EF6}"/>
          </ac:spMkLst>
        </pc:spChg>
        <pc:cxnChg chg="del">
          <ac:chgData name="Muhammad Naufal Afiq Jais /CSF" userId="S::s10242236@connect.np.edu.sg::fc27824c-9dd7-4f31-90d5-8378e5a2ee2b" providerId="AD" clId="Web-{39D6633A-9460-400F-AD0E-A11958DA0A99}" dt="2024-01-29T07:48:02.925" v="718"/>
          <ac:cxnSpMkLst>
            <pc:docMk/>
            <pc:sldMk cId="2524158041" sldId="295"/>
            <ac:cxnSpMk id="13" creationId="{514EE78B-AF71-4195-A01B-F1165D9233BF}"/>
          </ac:cxnSpMkLst>
        </pc:cxnChg>
        <pc:cxnChg chg="del">
          <ac:chgData name="Muhammad Naufal Afiq Jais /CSF" userId="S::s10242236@connect.np.edu.sg::fc27824c-9dd7-4f31-90d5-8378e5a2ee2b" providerId="AD" clId="Web-{39D6633A-9460-400F-AD0E-A11958DA0A99}" dt="2024-01-29T07:48:02.925" v="718"/>
          <ac:cxnSpMkLst>
            <pc:docMk/>
            <pc:sldMk cId="2524158041" sldId="295"/>
            <ac:cxnSpMk id="19" creationId="{04733B62-1719-4677-A612-CA0AC0AD7482}"/>
          </ac:cxnSpMkLst>
        </pc:cxnChg>
      </pc:sldChg>
      <pc:sldChg chg="modSp mod modClrScheme chgLayout">
        <pc:chgData name="Muhammad Naufal Afiq Jais /CSF" userId="S::s10242236@connect.np.edu.sg::fc27824c-9dd7-4f31-90d5-8378e5a2ee2b" providerId="AD" clId="Web-{39D6633A-9460-400F-AD0E-A11958DA0A99}" dt="2024-01-29T07:48:10.534" v="719"/>
        <pc:sldMkLst>
          <pc:docMk/>
          <pc:sldMk cId="186782183" sldId="297"/>
        </pc:sldMkLst>
        <pc:spChg chg="mod ord">
          <ac:chgData name="Muhammad Naufal Afiq Jais /CSF" userId="S::s10242236@connect.np.edu.sg::fc27824c-9dd7-4f31-90d5-8378e5a2ee2b" providerId="AD" clId="Web-{39D6633A-9460-400F-AD0E-A11958DA0A99}" dt="2024-01-29T07:48:10.534" v="719"/>
          <ac:spMkLst>
            <pc:docMk/>
            <pc:sldMk cId="186782183" sldId="297"/>
            <ac:spMk id="2" creationId="{53552B28-8F48-EF55-0E99-D62F6BE22E7F}"/>
          </ac:spMkLst>
        </pc:spChg>
        <pc:spChg chg="mod">
          <ac:chgData name="Muhammad Naufal Afiq Jais /CSF" userId="S::s10242236@connect.np.edu.sg::fc27824c-9dd7-4f31-90d5-8378e5a2ee2b" providerId="AD" clId="Web-{39D6633A-9460-400F-AD0E-A11958DA0A99}" dt="2024-01-29T07:30:17.288" v="595" actId="20577"/>
          <ac:spMkLst>
            <pc:docMk/>
            <pc:sldMk cId="186782183" sldId="297"/>
            <ac:spMk id="5" creationId="{87566075-79BE-6401-180A-F3E126AE1C06}"/>
          </ac:spMkLst>
        </pc:spChg>
      </pc:sldChg>
      <pc:sldChg chg="modSp mod modClrScheme chgLayout">
        <pc:chgData name="Muhammad Naufal Afiq Jais /CSF" userId="S::s10242236@connect.np.edu.sg::fc27824c-9dd7-4f31-90d5-8378e5a2ee2b" providerId="AD" clId="Web-{39D6633A-9460-400F-AD0E-A11958DA0A99}" dt="2024-01-29T07:48:10.534" v="719"/>
        <pc:sldMkLst>
          <pc:docMk/>
          <pc:sldMk cId="1665419680" sldId="298"/>
        </pc:sldMkLst>
        <pc:spChg chg="mod ord">
          <ac:chgData name="Muhammad Naufal Afiq Jais /CSF" userId="S::s10242236@connect.np.edu.sg::fc27824c-9dd7-4f31-90d5-8378e5a2ee2b" providerId="AD" clId="Web-{39D6633A-9460-400F-AD0E-A11958DA0A99}" dt="2024-01-29T07:48:10.534" v="719"/>
          <ac:spMkLst>
            <pc:docMk/>
            <pc:sldMk cId="1665419680" sldId="298"/>
            <ac:spMk id="2" creationId="{9B0BC41C-8B14-0DB6-EFAD-6EC58B680D34}"/>
          </ac:spMkLst>
        </pc:spChg>
        <pc:spChg chg="mod">
          <ac:chgData name="Muhammad Naufal Afiq Jais /CSF" userId="S::s10242236@connect.np.edu.sg::fc27824c-9dd7-4f31-90d5-8378e5a2ee2b" providerId="AD" clId="Web-{39D6633A-9460-400F-AD0E-A11958DA0A99}" dt="2024-01-29T07:30:31.960" v="602" actId="20577"/>
          <ac:spMkLst>
            <pc:docMk/>
            <pc:sldMk cId="1665419680" sldId="298"/>
            <ac:spMk id="3" creationId="{7108453F-9257-E42A-F82B-325FC4666577}"/>
          </ac:spMkLst>
        </pc:spChg>
      </pc:sldChg>
      <pc:sldChg chg="addSp delSp modSp mod modClrScheme chgLayout">
        <pc:chgData name="Muhammad Naufal Afiq Jais /CSF" userId="S::s10242236@connect.np.edu.sg::fc27824c-9dd7-4f31-90d5-8378e5a2ee2b" providerId="AD" clId="Web-{39D6633A-9460-400F-AD0E-A11958DA0A99}" dt="2024-01-29T07:48:10.534" v="719"/>
        <pc:sldMkLst>
          <pc:docMk/>
          <pc:sldMk cId="4200288121" sldId="299"/>
        </pc:sldMkLst>
        <pc:spChg chg="mod ord">
          <ac:chgData name="Muhammad Naufal Afiq Jais /CSF" userId="S::s10242236@connect.np.edu.sg::fc27824c-9dd7-4f31-90d5-8378e5a2ee2b" providerId="AD" clId="Web-{39D6633A-9460-400F-AD0E-A11958DA0A99}" dt="2024-01-29T07:48:10.534" v="719"/>
          <ac:spMkLst>
            <pc:docMk/>
            <pc:sldMk cId="4200288121" sldId="299"/>
            <ac:spMk id="2" creationId="{64E3F50F-F880-2D23-9336-39BB15943139}"/>
          </ac:spMkLst>
        </pc:spChg>
        <pc:spChg chg="mod">
          <ac:chgData name="Muhammad Naufal Afiq Jais /CSF" userId="S::s10242236@connect.np.edu.sg::fc27824c-9dd7-4f31-90d5-8378e5a2ee2b" providerId="AD" clId="Web-{39D6633A-9460-400F-AD0E-A11958DA0A99}" dt="2024-01-29T07:45:51.046" v="697" actId="20577"/>
          <ac:spMkLst>
            <pc:docMk/>
            <pc:sldMk cId="4200288121" sldId="299"/>
            <ac:spMk id="5" creationId="{AFF969D9-7FE8-1D58-FF7E-933F06B159CB}"/>
          </ac:spMkLst>
        </pc:spChg>
        <pc:picChg chg="add del">
          <ac:chgData name="Muhammad Naufal Afiq Jais /CSF" userId="S::s10242236@connect.np.edu.sg::fc27824c-9dd7-4f31-90d5-8378e5a2ee2b" providerId="AD" clId="Web-{39D6633A-9460-400F-AD0E-A11958DA0A99}" dt="2024-01-29T07:46:24.250" v="700"/>
          <ac:picMkLst>
            <pc:docMk/>
            <pc:sldMk cId="4200288121" sldId="299"/>
            <ac:picMk id="3" creationId="{BB653B89-35ED-6AFC-E256-802D7A2D1DEC}"/>
          </ac:picMkLst>
        </pc:picChg>
        <pc:picChg chg="add del">
          <ac:chgData name="Muhammad Naufal Afiq Jais /CSF" userId="S::s10242236@connect.np.edu.sg::fc27824c-9dd7-4f31-90d5-8378e5a2ee2b" providerId="AD" clId="Web-{39D6633A-9460-400F-AD0E-A11958DA0A99}" dt="2024-01-29T07:46:24.250" v="701"/>
          <ac:picMkLst>
            <pc:docMk/>
            <pc:sldMk cId="4200288121" sldId="299"/>
            <ac:picMk id="4" creationId="{CD3AD701-CB73-8A28-BE65-A55A030CD201}"/>
          </ac:picMkLst>
        </pc:picChg>
      </pc:sldChg>
      <pc:sldChg chg="modSp mod modClrScheme chgLayout">
        <pc:chgData name="Muhammad Naufal Afiq Jais /CSF" userId="S::s10242236@connect.np.edu.sg::fc27824c-9dd7-4f31-90d5-8378e5a2ee2b" providerId="AD" clId="Web-{39D6633A-9460-400F-AD0E-A11958DA0A99}" dt="2024-01-29T07:48:10.534" v="719"/>
        <pc:sldMkLst>
          <pc:docMk/>
          <pc:sldMk cId="2147111671" sldId="300"/>
        </pc:sldMkLst>
        <pc:spChg chg="mod ord">
          <ac:chgData name="Muhammad Naufal Afiq Jais /CSF" userId="S::s10242236@connect.np.edu.sg::fc27824c-9dd7-4f31-90d5-8378e5a2ee2b" providerId="AD" clId="Web-{39D6633A-9460-400F-AD0E-A11958DA0A99}" dt="2024-01-29T07:48:10.534" v="719"/>
          <ac:spMkLst>
            <pc:docMk/>
            <pc:sldMk cId="2147111671" sldId="300"/>
            <ac:spMk id="2" creationId="{D9A69C53-FB76-FA7E-D781-314AB61EC802}"/>
          </ac:spMkLst>
        </pc:spChg>
      </pc:sldChg>
      <pc:sldChg chg="delSp modSp mod modClrScheme delDesignElem chgLayout">
        <pc:chgData name="Muhammad Naufal Afiq Jais /CSF" userId="S::s10242236@connect.np.edu.sg::fc27824c-9dd7-4f31-90d5-8378e5a2ee2b" providerId="AD" clId="Web-{39D6633A-9460-400F-AD0E-A11958DA0A99}" dt="2024-01-29T07:48:10.534" v="719"/>
        <pc:sldMkLst>
          <pc:docMk/>
          <pc:sldMk cId="3395515843" sldId="301"/>
        </pc:sldMkLst>
        <pc:spChg chg="mod ord">
          <ac:chgData name="Muhammad Naufal Afiq Jais /CSF" userId="S::s10242236@connect.np.edu.sg::fc27824c-9dd7-4f31-90d5-8378e5a2ee2b" providerId="AD" clId="Web-{39D6633A-9460-400F-AD0E-A11958DA0A99}" dt="2024-01-29T07:48:10.534" v="719"/>
          <ac:spMkLst>
            <pc:docMk/>
            <pc:sldMk cId="3395515843" sldId="301"/>
            <ac:spMk id="2" creationId="{AB461A73-9DBB-AE42-7E16-F9871C136C32}"/>
          </ac:spMkLst>
        </pc:spChg>
        <pc:spChg chg="del">
          <ac:chgData name="Muhammad Naufal Afiq Jais /CSF" userId="S::s10242236@connect.np.edu.sg::fc27824c-9dd7-4f31-90d5-8378e5a2ee2b" providerId="AD" clId="Web-{39D6633A-9460-400F-AD0E-A11958DA0A99}" dt="2024-01-29T07:48:02.925" v="718"/>
          <ac:spMkLst>
            <pc:docMk/>
            <pc:sldMk cId="3395515843" sldId="301"/>
            <ac:spMk id="10" creationId="{36D16D1E-4205-49F5-BD2A-DA769947C104}"/>
          </ac:spMkLst>
        </pc:spChg>
        <pc:spChg chg="del">
          <ac:chgData name="Muhammad Naufal Afiq Jais /CSF" userId="S::s10242236@connect.np.edu.sg::fc27824c-9dd7-4f31-90d5-8378e5a2ee2b" providerId="AD" clId="Web-{39D6633A-9460-400F-AD0E-A11958DA0A99}" dt="2024-01-29T07:48:02.925" v="718"/>
          <ac:spMkLst>
            <pc:docMk/>
            <pc:sldMk cId="3395515843" sldId="301"/>
            <ac:spMk id="12" creationId="{012FD100-C039-4E03-B5E4-2EDFA7290AA6}"/>
          </ac:spMkLst>
        </pc:spChg>
        <pc:cxnChg chg="del">
          <ac:chgData name="Muhammad Naufal Afiq Jais /CSF" userId="S::s10242236@connect.np.edu.sg::fc27824c-9dd7-4f31-90d5-8378e5a2ee2b" providerId="AD" clId="Web-{39D6633A-9460-400F-AD0E-A11958DA0A99}" dt="2024-01-29T07:48:02.925" v="718"/>
          <ac:cxnSpMkLst>
            <pc:docMk/>
            <pc:sldMk cId="3395515843" sldId="301"/>
            <ac:cxnSpMk id="14" creationId="{4418FCD2-8448-4A81-8EB4-72250F7827B4}"/>
          </ac:cxnSpMkLst>
        </pc:cxnChg>
      </pc:sldChg>
      <pc:sldChg chg="addSp delSp modSp mod modClrScheme delDesignElem chgLayout">
        <pc:chgData name="Muhammad Naufal Afiq Jais /CSF" userId="S::s10242236@connect.np.edu.sg::fc27824c-9dd7-4f31-90d5-8378e5a2ee2b" providerId="AD" clId="Web-{39D6633A-9460-400F-AD0E-A11958DA0A99}" dt="2024-01-29T07:48:10.534" v="719"/>
        <pc:sldMkLst>
          <pc:docMk/>
          <pc:sldMk cId="1741508002" sldId="302"/>
        </pc:sldMkLst>
        <pc:spChg chg="mod ord">
          <ac:chgData name="Muhammad Naufal Afiq Jais /CSF" userId="S::s10242236@connect.np.edu.sg::fc27824c-9dd7-4f31-90d5-8378e5a2ee2b" providerId="AD" clId="Web-{39D6633A-9460-400F-AD0E-A11958DA0A99}" dt="2024-01-29T07:48:10.534" v="719"/>
          <ac:spMkLst>
            <pc:docMk/>
            <pc:sldMk cId="1741508002" sldId="302"/>
            <ac:spMk id="2" creationId="{F0E935AF-AA42-B203-3742-C4BDCF15BCBF}"/>
          </ac:spMkLst>
        </pc:spChg>
        <pc:spChg chg="add mod">
          <ac:chgData name="Muhammad Naufal Afiq Jais /CSF" userId="S::s10242236@connect.np.edu.sg::fc27824c-9dd7-4f31-90d5-8378e5a2ee2b" providerId="AD" clId="Web-{39D6633A-9460-400F-AD0E-A11958DA0A99}" dt="2024-01-29T07:26:56.892" v="465" actId="20577"/>
          <ac:spMkLst>
            <pc:docMk/>
            <pc:sldMk cId="1741508002" sldId="302"/>
            <ac:spMk id="6" creationId="{D847FCE5-C8B1-05DA-0BDB-1F303CA16DCA}"/>
          </ac:spMkLst>
        </pc:spChg>
        <pc:spChg chg="del">
          <ac:chgData name="Muhammad Naufal Afiq Jais /CSF" userId="S::s10242236@connect.np.edu.sg::fc27824c-9dd7-4f31-90d5-8378e5a2ee2b" providerId="AD" clId="Web-{39D6633A-9460-400F-AD0E-A11958DA0A99}" dt="2024-01-29T07:48:02.925" v="718"/>
          <ac:spMkLst>
            <pc:docMk/>
            <pc:sldMk cId="1741508002" sldId="302"/>
            <ac:spMk id="9" creationId="{0F57D9D0-E9A0-096E-E367-5CD439983363}"/>
          </ac:spMkLst>
        </pc:spChg>
        <pc:spChg chg="del">
          <ac:chgData name="Muhammad Naufal Afiq Jais /CSF" userId="S::s10242236@connect.np.edu.sg::fc27824c-9dd7-4f31-90d5-8378e5a2ee2b" providerId="AD" clId="Web-{39D6633A-9460-400F-AD0E-A11958DA0A99}" dt="2024-01-29T07:48:02.925" v="718"/>
          <ac:spMkLst>
            <pc:docMk/>
            <pc:sldMk cId="1741508002" sldId="302"/>
            <ac:spMk id="11" creationId="{640A9AE1-700E-1431-DBCA-355519334622}"/>
          </ac:spMkLst>
        </pc:spChg>
        <pc:spChg chg="del">
          <ac:chgData name="Muhammad Naufal Afiq Jais /CSF" userId="S::s10242236@connect.np.edu.sg::fc27824c-9dd7-4f31-90d5-8378e5a2ee2b" providerId="AD" clId="Web-{39D6633A-9460-400F-AD0E-A11958DA0A99}" dt="2024-01-29T07:48:02.925" v="718"/>
          <ac:spMkLst>
            <pc:docMk/>
            <pc:sldMk cId="1741508002" sldId="302"/>
            <ac:spMk id="15" creationId="{7882D254-1BB5-405F-811F-C877A9C3F103}"/>
          </ac:spMkLst>
        </pc:spChg>
        <pc:spChg chg="del">
          <ac:chgData name="Muhammad Naufal Afiq Jais /CSF" userId="S::s10242236@connect.np.edu.sg::fc27824c-9dd7-4f31-90d5-8378e5a2ee2b" providerId="AD" clId="Web-{39D6633A-9460-400F-AD0E-A11958DA0A99}" dt="2024-01-29T07:48:02.925" v="718"/>
          <ac:spMkLst>
            <pc:docMk/>
            <pc:sldMk cId="1741508002" sldId="302"/>
            <ac:spMk id="17" creationId="{E379B90A-63DC-D3F4-84DA-A3697E8DDC7D}"/>
          </ac:spMkLst>
        </pc:spChg>
        <pc:spChg chg="del">
          <ac:chgData name="Muhammad Naufal Afiq Jais /CSF" userId="S::s10242236@connect.np.edu.sg::fc27824c-9dd7-4f31-90d5-8378e5a2ee2b" providerId="AD" clId="Web-{39D6633A-9460-400F-AD0E-A11958DA0A99}" dt="2024-01-29T07:48:02.925" v="718"/>
          <ac:spMkLst>
            <pc:docMk/>
            <pc:sldMk cId="1741508002" sldId="302"/>
            <ac:spMk id="21" creationId="{76CA29C8-73CC-B54D-18AC-40084D58A21F}"/>
          </ac:spMkLst>
        </pc:spChg>
        <pc:spChg chg="del">
          <ac:chgData name="Muhammad Naufal Afiq Jais /CSF" userId="S::s10242236@connect.np.edu.sg::fc27824c-9dd7-4f31-90d5-8378e5a2ee2b" providerId="AD" clId="Web-{39D6633A-9460-400F-AD0E-A11958DA0A99}" dt="2024-01-29T07:48:02.925" v="718"/>
          <ac:spMkLst>
            <pc:docMk/>
            <pc:sldMk cId="1741508002" sldId="302"/>
            <ac:spMk id="23" creationId="{CC18ECD6-3AEE-4D7F-C974-E7852438FABC}"/>
          </ac:spMkLst>
        </pc:spChg>
        <pc:cxnChg chg="del">
          <ac:chgData name="Muhammad Naufal Afiq Jais /CSF" userId="S::s10242236@connect.np.edu.sg::fc27824c-9dd7-4f31-90d5-8378e5a2ee2b" providerId="AD" clId="Web-{39D6633A-9460-400F-AD0E-A11958DA0A99}" dt="2024-01-29T07:48:02.925" v="718"/>
          <ac:cxnSpMkLst>
            <pc:docMk/>
            <pc:sldMk cId="1741508002" sldId="302"/>
            <ac:cxnSpMk id="13" creationId="{00126F5F-8741-DE51-BF2D-3E6C4E66EC34}"/>
          </ac:cxnSpMkLst>
        </pc:cxnChg>
        <pc:cxnChg chg="del">
          <ac:chgData name="Muhammad Naufal Afiq Jais /CSF" userId="S::s10242236@connect.np.edu.sg::fc27824c-9dd7-4f31-90d5-8378e5a2ee2b" providerId="AD" clId="Web-{39D6633A-9460-400F-AD0E-A11958DA0A99}" dt="2024-01-29T07:48:02.925" v="718"/>
          <ac:cxnSpMkLst>
            <pc:docMk/>
            <pc:sldMk cId="1741508002" sldId="302"/>
            <ac:cxnSpMk id="19" creationId="{20FF7C76-B5BB-F1E1-B75A-22D2CDE04A41}"/>
          </ac:cxnSpMkLst>
        </pc:cxnChg>
      </pc:sldChg>
      <pc:sldChg chg="modSp mod ord modClrScheme chgLayout">
        <pc:chgData name="Muhammad Naufal Afiq Jais /CSF" userId="S::s10242236@connect.np.edu.sg::fc27824c-9dd7-4f31-90d5-8378e5a2ee2b" providerId="AD" clId="Web-{39D6633A-9460-400F-AD0E-A11958DA0A99}" dt="2024-01-29T07:48:47.082" v="720"/>
        <pc:sldMkLst>
          <pc:docMk/>
          <pc:sldMk cId="426635742" sldId="303"/>
        </pc:sldMkLst>
        <pc:spChg chg="mod ord">
          <ac:chgData name="Muhammad Naufal Afiq Jais /CSF" userId="S::s10242236@connect.np.edu.sg::fc27824c-9dd7-4f31-90d5-8378e5a2ee2b" providerId="AD" clId="Web-{39D6633A-9460-400F-AD0E-A11958DA0A99}" dt="2024-01-29T07:48:10.534" v="719"/>
          <ac:spMkLst>
            <pc:docMk/>
            <pc:sldMk cId="426635742" sldId="303"/>
            <ac:spMk id="2" creationId="{823B4715-94FB-FAB0-448F-6D6B7CA66875}"/>
          </ac:spMkLst>
        </pc:spChg>
      </pc:sldChg>
      <pc:sldChg chg="modSp mod modClrScheme chgLayout">
        <pc:chgData name="Muhammad Naufal Afiq Jais /CSF" userId="S::s10242236@connect.np.edu.sg::fc27824c-9dd7-4f31-90d5-8378e5a2ee2b" providerId="AD" clId="Web-{39D6633A-9460-400F-AD0E-A11958DA0A99}" dt="2024-01-29T07:48:10.534" v="719"/>
        <pc:sldMkLst>
          <pc:docMk/>
          <pc:sldMk cId="1429018875" sldId="305"/>
        </pc:sldMkLst>
        <pc:spChg chg="mod ord">
          <ac:chgData name="Muhammad Naufal Afiq Jais /CSF" userId="S::s10242236@connect.np.edu.sg::fc27824c-9dd7-4f31-90d5-8378e5a2ee2b" providerId="AD" clId="Web-{39D6633A-9460-400F-AD0E-A11958DA0A99}" dt="2024-01-29T07:48:10.534" v="719"/>
          <ac:spMkLst>
            <pc:docMk/>
            <pc:sldMk cId="1429018875" sldId="305"/>
            <ac:spMk id="2" creationId="{D80C0D51-1C3F-1238-49E7-82A06A96323C}"/>
          </ac:spMkLst>
        </pc:spChg>
      </pc:sldChg>
      <pc:sldChg chg="modSp mod ord modClrScheme chgLayout">
        <pc:chgData name="Muhammad Naufal Afiq Jais /CSF" userId="S::s10242236@connect.np.edu.sg::fc27824c-9dd7-4f31-90d5-8378e5a2ee2b" providerId="AD" clId="Web-{39D6633A-9460-400F-AD0E-A11958DA0A99}" dt="2024-01-29T07:54:30.810" v="761"/>
        <pc:sldMkLst>
          <pc:docMk/>
          <pc:sldMk cId="2997354355" sldId="306"/>
        </pc:sldMkLst>
        <pc:spChg chg="mod ord">
          <ac:chgData name="Muhammad Naufal Afiq Jais /CSF" userId="S::s10242236@connect.np.edu.sg::fc27824c-9dd7-4f31-90d5-8378e5a2ee2b" providerId="AD" clId="Web-{39D6633A-9460-400F-AD0E-A11958DA0A99}" dt="2024-01-29T07:48:10.534" v="719"/>
          <ac:spMkLst>
            <pc:docMk/>
            <pc:sldMk cId="2997354355" sldId="306"/>
            <ac:spMk id="2" creationId="{9E3336CD-4BC3-F0CA-B1DE-5DB09E60DDFD}"/>
          </ac:spMkLst>
        </pc:spChg>
        <pc:spChg chg="mod">
          <ac:chgData name="Muhammad Naufal Afiq Jais /CSF" userId="S::s10242236@connect.np.edu.sg::fc27824c-9dd7-4f31-90d5-8378e5a2ee2b" providerId="AD" clId="Web-{39D6633A-9460-400F-AD0E-A11958DA0A99}" dt="2024-01-29T07:47:14.377" v="717" actId="20577"/>
          <ac:spMkLst>
            <pc:docMk/>
            <pc:sldMk cId="2997354355" sldId="306"/>
            <ac:spMk id="5" creationId="{E6D49004-FE99-3177-8159-C0F8FE94E61F}"/>
          </ac:spMkLst>
        </pc:spChg>
      </pc:sldChg>
      <pc:sldChg chg="modSp mod modClrScheme chgLayout">
        <pc:chgData name="Muhammad Naufal Afiq Jais /CSF" userId="S::s10242236@connect.np.edu.sg::fc27824c-9dd7-4f31-90d5-8378e5a2ee2b" providerId="AD" clId="Web-{39D6633A-9460-400F-AD0E-A11958DA0A99}" dt="2024-01-29T07:48:10.534" v="719"/>
        <pc:sldMkLst>
          <pc:docMk/>
          <pc:sldMk cId="919741951" sldId="307"/>
        </pc:sldMkLst>
        <pc:spChg chg="mod ord">
          <ac:chgData name="Muhammad Naufal Afiq Jais /CSF" userId="S::s10242236@connect.np.edu.sg::fc27824c-9dd7-4f31-90d5-8378e5a2ee2b" providerId="AD" clId="Web-{39D6633A-9460-400F-AD0E-A11958DA0A99}" dt="2024-01-29T07:48:10.534" v="719"/>
          <ac:spMkLst>
            <pc:docMk/>
            <pc:sldMk cId="919741951" sldId="307"/>
            <ac:spMk id="2" creationId="{132C4F22-1FF8-7CF1-020A-01E1A5963EA5}"/>
          </ac:spMkLst>
        </pc:spChg>
      </pc:sldChg>
      <pc:sldChg chg="addSp delSp modSp mod modClrScheme chgLayout">
        <pc:chgData name="Muhammad Naufal Afiq Jais /CSF" userId="S::s10242236@connect.np.edu.sg::fc27824c-9dd7-4f31-90d5-8378e5a2ee2b" providerId="AD" clId="Web-{39D6633A-9460-400F-AD0E-A11958DA0A99}" dt="2024-01-29T08:13:01.291" v="818"/>
        <pc:sldMkLst>
          <pc:docMk/>
          <pc:sldMk cId="1651907841" sldId="308"/>
        </pc:sldMkLst>
        <pc:spChg chg="mod ord">
          <ac:chgData name="Muhammad Naufal Afiq Jais /CSF" userId="S::s10242236@connect.np.edu.sg::fc27824c-9dd7-4f31-90d5-8378e5a2ee2b" providerId="AD" clId="Web-{39D6633A-9460-400F-AD0E-A11958DA0A99}" dt="2024-01-29T07:48:10.534" v="719"/>
          <ac:spMkLst>
            <pc:docMk/>
            <pc:sldMk cId="1651907841" sldId="308"/>
            <ac:spMk id="2" creationId="{9C6F49BF-80A5-8D81-1A0B-D15E5648E62E}"/>
          </ac:spMkLst>
        </pc:spChg>
        <pc:spChg chg="mod">
          <ac:chgData name="Muhammad Naufal Afiq Jais /CSF" userId="S::s10242236@connect.np.edu.sg::fc27824c-9dd7-4f31-90d5-8378e5a2ee2b" providerId="AD" clId="Web-{39D6633A-9460-400F-AD0E-A11958DA0A99}" dt="2024-01-29T07:53:29.527" v="758" actId="20577"/>
          <ac:spMkLst>
            <pc:docMk/>
            <pc:sldMk cId="1651907841" sldId="308"/>
            <ac:spMk id="4" creationId="{74C4F4D4-3CDC-1D59-F4DA-5F755BC31C2A}"/>
          </ac:spMkLst>
        </pc:spChg>
        <pc:picChg chg="add del mod">
          <ac:chgData name="Muhammad Naufal Afiq Jais /CSF" userId="S::s10242236@connect.np.edu.sg::fc27824c-9dd7-4f31-90d5-8378e5a2ee2b" providerId="AD" clId="Web-{39D6633A-9460-400F-AD0E-A11958DA0A99}" dt="2024-01-29T08:12:58.635" v="816"/>
          <ac:picMkLst>
            <pc:docMk/>
            <pc:sldMk cId="1651907841" sldId="308"/>
            <ac:picMk id="3" creationId="{F90C834B-C119-AA74-6047-4F8184BE61C9}"/>
          </ac:picMkLst>
        </pc:picChg>
        <pc:picChg chg="del">
          <ac:chgData name="Muhammad Naufal Afiq Jais /CSF" userId="S::s10242236@connect.np.edu.sg::fc27824c-9dd7-4f31-90d5-8378e5a2ee2b" providerId="AD" clId="Web-{39D6633A-9460-400F-AD0E-A11958DA0A99}" dt="2024-01-29T08:13:00.166" v="817"/>
          <ac:picMkLst>
            <pc:docMk/>
            <pc:sldMk cId="1651907841" sldId="308"/>
            <ac:picMk id="5" creationId="{0F63F220-0153-4E4A-390B-9E08DD820C27}"/>
          </ac:picMkLst>
        </pc:picChg>
        <pc:picChg chg="add mod">
          <ac:chgData name="Muhammad Naufal Afiq Jais /CSF" userId="S::s10242236@connect.np.edu.sg::fc27824c-9dd7-4f31-90d5-8378e5a2ee2b" providerId="AD" clId="Web-{39D6633A-9460-400F-AD0E-A11958DA0A99}" dt="2024-01-29T08:13:01.291" v="818"/>
          <ac:picMkLst>
            <pc:docMk/>
            <pc:sldMk cId="1651907841" sldId="308"/>
            <ac:picMk id="6" creationId="{4B055A97-5C74-6F4B-C402-17C254DAB67E}"/>
          </ac:picMkLst>
        </pc:picChg>
      </pc:sldChg>
      <pc:sldChg chg="modSp new del">
        <pc:chgData name="Muhammad Naufal Afiq Jais /CSF" userId="S::s10242236@connect.np.edu.sg::fc27824c-9dd7-4f31-90d5-8378e5a2ee2b" providerId="AD" clId="Web-{39D6633A-9460-400F-AD0E-A11958DA0A99}" dt="2024-01-29T07:19:49.725" v="195"/>
        <pc:sldMkLst>
          <pc:docMk/>
          <pc:sldMk cId="151609959" sldId="309"/>
        </pc:sldMkLst>
        <pc:spChg chg="mod">
          <ac:chgData name="Muhammad Naufal Afiq Jais /CSF" userId="S::s10242236@connect.np.edu.sg::fc27824c-9dd7-4f31-90d5-8378e5a2ee2b" providerId="AD" clId="Web-{39D6633A-9460-400F-AD0E-A11958DA0A99}" dt="2024-01-29T07:18:43.145" v="175" actId="20577"/>
          <ac:spMkLst>
            <pc:docMk/>
            <pc:sldMk cId="151609959" sldId="309"/>
            <ac:spMk id="2" creationId="{3728A834-B7A9-9449-76D6-42FF20F7FEE3}"/>
          </ac:spMkLst>
        </pc:spChg>
        <pc:spChg chg="mod">
          <ac:chgData name="Muhammad Naufal Afiq Jais /CSF" userId="S::s10242236@connect.np.edu.sg::fc27824c-9dd7-4f31-90d5-8378e5a2ee2b" providerId="AD" clId="Web-{39D6633A-9460-400F-AD0E-A11958DA0A99}" dt="2024-01-29T07:19:27.693" v="194" actId="20577"/>
          <ac:spMkLst>
            <pc:docMk/>
            <pc:sldMk cId="151609959" sldId="309"/>
            <ac:spMk id="3" creationId="{D6C7D291-577C-680D-94C5-441E9DE8D736}"/>
          </ac:spMkLst>
        </pc:spChg>
      </pc:sldChg>
      <pc:sldChg chg="modSp new del">
        <pc:chgData name="Muhammad Naufal Afiq Jais /CSF" userId="S::s10242236@connect.np.edu.sg::fc27824c-9dd7-4f31-90d5-8378e5a2ee2b" providerId="AD" clId="Web-{39D6633A-9460-400F-AD0E-A11958DA0A99}" dt="2024-01-29T07:33:31.934" v="631"/>
        <pc:sldMkLst>
          <pc:docMk/>
          <pc:sldMk cId="4183922391" sldId="309"/>
        </pc:sldMkLst>
        <pc:spChg chg="mod">
          <ac:chgData name="Muhammad Naufal Afiq Jais /CSF" userId="S::s10242236@connect.np.edu.sg::fc27824c-9dd7-4f31-90d5-8378e5a2ee2b" providerId="AD" clId="Web-{39D6633A-9460-400F-AD0E-A11958DA0A99}" dt="2024-01-29T07:21:35.259" v="199" actId="20577"/>
          <ac:spMkLst>
            <pc:docMk/>
            <pc:sldMk cId="4183922391" sldId="309"/>
            <ac:spMk id="2" creationId="{CADC776F-4033-40F2-CE30-9AA7BEE97AB4}"/>
          </ac:spMkLst>
        </pc:spChg>
        <pc:spChg chg="mod">
          <ac:chgData name="Muhammad Naufal Afiq Jais /CSF" userId="S::s10242236@connect.np.edu.sg::fc27824c-9dd7-4f31-90d5-8378e5a2ee2b" providerId="AD" clId="Web-{39D6633A-9460-400F-AD0E-A11958DA0A99}" dt="2024-01-29T07:22:16.463" v="309" actId="20577"/>
          <ac:spMkLst>
            <pc:docMk/>
            <pc:sldMk cId="4183922391" sldId="309"/>
            <ac:spMk id="3" creationId="{3CCF1406-87F5-17CE-9404-17A220153C67}"/>
          </ac:spMkLst>
        </pc:spChg>
      </pc:sldChg>
      <pc:sldMasterChg chg="del delSldLayout">
        <pc:chgData name="Muhammad Naufal Afiq Jais /CSF" userId="S::s10242236@connect.np.edu.sg::fc27824c-9dd7-4f31-90d5-8378e5a2ee2b" providerId="AD" clId="Web-{39D6633A-9460-400F-AD0E-A11958DA0A99}" dt="2024-01-29T07:48:02.925" v="718"/>
        <pc:sldMasterMkLst>
          <pc:docMk/>
          <pc:sldMasterMk cId="1060554613" sldId="2147483666"/>
        </pc:sldMasterMkLst>
        <pc:sldLayoutChg chg="del">
          <pc:chgData name="Muhammad Naufal Afiq Jais /CSF" userId="S::s10242236@connect.np.edu.sg::fc27824c-9dd7-4f31-90d5-8378e5a2ee2b" providerId="AD" clId="Web-{39D6633A-9460-400F-AD0E-A11958DA0A99}" dt="2024-01-29T07:48:02.925" v="718"/>
          <pc:sldLayoutMkLst>
            <pc:docMk/>
            <pc:sldMasterMk cId="1060554613" sldId="2147483666"/>
            <pc:sldLayoutMk cId="1587293570" sldId="2147483667"/>
          </pc:sldLayoutMkLst>
        </pc:sldLayoutChg>
        <pc:sldLayoutChg chg="del">
          <pc:chgData name="Muhammad Naufal Afiq Jais /CSF" userId="S::s10242236@connect.np.edu.sg::fc27824c-9dd7-4f31-90d5-8378e5a2ee2b" providerId="AD" clId="Web-{39D6633A-9460-400F-AD0E-A11958DA0A99}" dt="2024-01-29T07:48:02.925" v="718"/>
          <pc:sldLayoutMkLst>
            <pc:docMk/>
            <pc:sldMasterMk cId="1060554613" sldId="2147483666"/>
            <pc:sldLayoutMk cId="525645523" sldId="2147483668"/>
          </pc:sldLayoutMkLst>
        </pc:sldLayoutChg>
        <pc:sldLayoutChg chg="del">
          <pc:chgData name="Muhammad Naufal Afiq Jais /CSF" userId="S::s10242236@connect.np.edu.sg::fc27824c-9dd7-4f31-90d5-8378e5a2ee2b" providerId="AD" clId="Web-{39D6633A-9460-400F-AD0E-A11958DA0A99}" dt="2024-01-29T07:48:02.925" v="718"/>
          <pc:sldLayoutMkLst>
            <pc:docMk/>
            <pc:sldMasterMk cId="1060554613" sldId="2147483666"/>
            <pc:sldLayoutMk cId="2826894058" sldId="2147483669"/>
          </pc:sldLayoutMkLst>
        </pc:sldLayoutChg>
        <pc:sldLayoutChg chg="del">
          <pc:chgData name="Muhammad Naufal Afiq Jais /CSF" userId="S::s10242236@connect.np.edu.sg::fc27824c-9dd7-4f31-90d5-8378e5a2ee2b" providerId="AD" clId="Web-{39D6633A-9460-400F-AD0E-A11958DA0A99}" dt="2024-01-29T07:48:02.925" v="718"/>
          <pc:sldLayoutMkLst>
            <pc:docMk/>
            <pc:sldMasterMk cId="1060554613" sldId="2147483666"/>
            <pc:sldLayoutMk cId="4190098779" sldId="2147483670"/>
          </pc:sldLayoutMkLst>
        </pc:sldLayoutChg>
        <pc:sldLayoutChg chg="del">
          <pc:chgData name="Muhammad Naufal Afiq Jais /CSF" userId="S::s10242236@connect.np.edu.sg::fc27824c-9dd7-4f31-90d5-8378e5a2ee2b" providerId="AD" clId="Web-{39D6633A-9460-400F-AD0E-A11958DA0A99}" dt="2024-01-29T07:48:02.925" v="718"/>
          <pc:sldLayoutMkLst>
            <pc:docMk/>
            <pc:sldMasterMk cId="1060554613" sldId="2147483666"/>
            <pc:sldLayoutMk cId="2124111370" sldId="2147483671"/>
          </pc:sldLayoutMkLst>
        </pc:sldLayoutChg>
        <pc:sldLayoutChg chg="del">
          <pc:chgData name="Muhammad Naufal Afiq Jais /CSF" userId="S::s10242236@connect.np.edu.sg::fc27824c-9dd7-4f31-90d5-8378e5a2ee2b" providerId="AD" clId="Web-{39D6633A-9460-400F-AD0E-A11958DA0A99}" dt="2024-01-29T07:48:02.925" v="718"/>
          <pc:sldLayoutMkLst>
            <pc:docMk/>
            <pc:sldMasterMk cId="1060554613" sldId="2147483666"/>
            <pc:sldLayoutMk cId="1695244001" sldId="2147483672"/>
          </pc:sldLayoutMkLst>
        </pc:sldLayoutChg>
        <pc:sldLayoutChg chg="del">
          <pc:chgData name="Muhammad Naufal Afiq Jais /CSF" userId="S::s10242236@connect.np.edu.sg::fc27824c-9dd7-4f31-90d5-8378e5a2ee2b" providerId="AD" clId="Web-{39D6633A-9460-400F-AD0E-A11958DA0A99}" dt="2024-01-29T07:48:02.925" v="718"/>
          <pc:sldLayoutMkLst>
            <pc:docMk/>
            <pc:sldMasterMk cId="1060554613" sldId="2147483666"/>
            <pc:sldLayoutMk cId="3046406690" sldId="2147483673"/>
          </pc:sldLayoutMkLst>
        </pc:sldLayoutChg>
        <pc:sldLayoutChg chg="del">
          <pc:chgData name="Muhammad Naufal Afiq Jais /CSF" userId="S::s10242236@connect.np.edu.sg::fc27824c-9dd7-4f31-90d5-8378e5a2ee2b" providerId="AD" clId="Web-{39D6633A-9460-400F-AD0E-A11958DA0A99}" dt="2024-01-29T07:48:02.925" v="718"/>
          <pc:sldLayoutMkLst>
            <pc:docMk/>
            <pc:sldMasterMk cId="1060554613" sldId="2147483666"/>
            <pc:sldLayoutMk cId="1957801507" sldId="2147483674"/>
          </pc:sldLayoutMkLst>
        </pc:sldLayoutChg>
        <pc:sldLayoutChg chg="del">
          <pc:chgData name="Muhammad Naufal Afiq Jais /CSF" userId="S::s10242236@connect.np.edu.sg::fc27824c-9dd7-4f31-90d5-8378e5a2ee2b" providerId="AD" clId="Web-{39D6633A-9460-400F-AD0E-A11958DA0A99}" dt="2024-01-29T07:48:02.925" v="718"/>
          <pc:sldLayoutMkLst>
            <pc:docMk/>
            <pc:sldMasterMk cId="1060554613" sldId="2147483666"/>
            <pc:sldLayoutMk cId="942801094" sldId="2147483675"/>
          </pc:sldLayoutMkLst>
        </pc:sldLayoutChg>
        <pc:sldLayoutChg chg="del">
          <pc:chgData name="Muhammad Naufal Afiq Jais /CSF" userId="S::s10242236@connect.np.edu.sg::fc27824c-9dd7-4f31-90d5-8378e5a2ee2b" providerId="AD" clId="Web-{39D6633A-9460-400F-AD0E-A11958DA0A99}" dt="2024-01-29T07:48:02.925" v="718"/>
          <pc:sldLayoutMkLst>
            <pc:docMk/>
            <pc:sldMasterMk cId="1060554613" sldId="2147483666"/>
            <pc:sldLayoutMk cId="4192357708" sldId="2147483676"/>
          </pc:sldLayoutMkLst>
        </pc:sldLayoutChg>
        <pc:sldLayoutChg chg="del">
          <pc:chgData name="Muhammad Naufal Afiq Jais /CSF" userId="S::s10242236@connect.np.edu.sg::fc27824c-9dd7-4f31-90d5-8378e5a2ee2b" providerId="AD" clId="Web-{39D6633A-9460-400F-AD0E-A11958DA0A99}" dt="2024-01-29T07:48:02.925" v="718"/>
          <pc:sldLayoutMkLst>
            <pc:docMk/>
            <pc:sldMasterMk cId="1060554613" sldId="2147483666"/>
            <pc:sldLayoutMk cId="3012983590" sldId="2147483677"/>
          </pc:sldLayoutMkLst>
        </pc:sldLayoutChg>
      </pc:sldMasterChg>
      <pc:sldMasterChg chg="add del addSldLayout delSldLayout modSldLayout">
        <pc:chgData name="Muhammad Naufal Afiq Jais /CSF" userId="S::s10242236@connect.np.edu.sg::fc27824c-9dd7-4f31-90d5-8378e5a2ee2b" providerId="AD" clId="Web-{39D6633A-9460-400F-AD0E-A11958DA0A99}" dt="2024-01-29T07:48:10.534" v="719"/>
        <pc:sldMasterMkLst>
          <pc:docMk/>
          <pc:sldMasterMk cId="79868015" sldId="2147483678"/>
        </pc:sldMasterMkLst>
        <pc:sldLayoutChg chg="add del mod replId">
          <pc:chgData name="Muhammad Naufal Afiq Jais /CSF" userId="S::s10242236@connect.np.edu.sg::fc27824c-9dd7-4f31-90d5-8378e5a2ee2b" providerId="AD" clId="Web-{39D6633A-9460-400F-AD0E-A11958DA0A99}" dt="2024-01-29T07:48:10.534" v="719"/>
          <pc:sldLayoutMkLst>
            <pc:docMk/>
            <pc:sldMasterMk cId="79868015" sldId="2147483678"/>
            <pc:sldLayoutMk cId="492258883" sldId="2147483679"/>
          </pc:sldLayoutMkLst>
        </pc:sldLayoutChg>
        <pc:sldLayoutChg chg="add del mod replId">
          <pc:chgData name="Muhammad Naufal Afiq Jais /CSF" userId="S::s10242236@connect.np.edu.sg::fc27824c-9dd7-4f31-90d5-8378e5a2ee2b" providerId="AD" clId="Web-{39D6633A-9460-400F-AD0E-A11958DA0A99}" dt="2024-01-29T07:48:10.534" v="719"/>
          <pc:sldLayoutMkLst>
            <pc:docMk/>
            <pc:sldMasterMk cId="79868015" sldId="2147483678"/>
            <pc:sldLayoutMk cId="1335968578" sldId="2147483680"/>
          </pc:sldLayoutMkLst>
        </pc:sldLayoutChg>
        <pc:sldLayoutChg chg="add del mod replId">
          <pc:chgData name="Muhammad Naufal Afiq Jais /CSF" userId="S::s10242236@connect.np.edu.sg::fc27824c-9dd7-4f31-90d5-8378e5a2ee2b" providerId="AD" clId="Web-{39D6633A-9460-400F-AD0E-A11958DA0A99}" dt="2024-01-29T07:48:10.534" v="719"/>
          <pc:sldLayoutMkLst>
            <pc:docMk/>
            <pc:sldMasterMk cId="79868015" sldId="2147483678"/>
            <pc:sldLayoutMk cId="311981598" sldId="2147483681"/>
          </pc:sldLayoutMkLst>
        </pc:sldLayoutChg>
        <pc:sldLayoutChg chg="add del mod replId">
          <pc:chgData name="Muhammad Naufal Afiq Jais /CSF" userId="S::s10242236@connect.np.edu.sg::fc27824c-9dd7-4f31-90d5-8378e5a2ee2b" providerId="AD" clId="Web-{39D6633A-9460-400F-AD0E-A11958DA0A99}" dt="2024-01-29T07:48:10.534" v="719"/>
          <pc:sldLayoutMkLst>
            <pc:docMk/>
            <pc:sldMasterMk cId="79868015" sldId="2147483678"/>
            <pc:sldLayoutMk cId="3634586706" sldId="2147483682"/>
          </pc:sldLayoutMkLst>
        </pc:sldLayoutChg>
        <pc:sldLayoutChg chg="add del mod replId">
          <pc:chgData name="Muhammad Naufal Afiq Jais /CSF" userId="S::s10242236@connect.np.edu.sg::fc27824c-9dd7-4f31-90d5-8378e5a2ee2b" providerId="AD" clId="Web-{39D6633A-9460-400F-AD0E-A11958DA0A99}" dt="2024-01-29T07:48:10.534" v="719"/>
          <pc:sldLayoutMkLst>
            <pc:docMk/>
            <pc:sldMasterMk cId="79868015" sldId="2147483678"/>
            <pc:sldLayoutMk cId="2171487996" sldId="2147483683"/>
          </pc:sldLayoutMkLst>
        </pc:sldLayoutChg>
        <pc:sldLayoutChg chg="add del mod replId">
          <pc:chgData name="Muhammad Naufal Afiq Jais /CSF" userId="S::s10242236@connect.np.edu.sg::fc27824c-9dd7-4f31-90d5-8378e5a2ee2b" providerId="AD" clId="Web-{39D6633A-9460-400F-AD0E-A11958DA0A99}" dt="2024-01-29T07:48:10.534" v="719"/>
          <pc:sldLayoutMkLst>
            <pc:docMk/>
            <pc:sldMasterMk cId="79868015" sldId="2147483678"/>
            <pc:sldLayoutMk cId="4044688090" sldId="2147483684"/>
          </pc:sldLayoutMkLst>
        </pc:sldLayoutChg>
        <pc:sldLayoutChg chg="add del mod replId">
          <pc:chgData name="Muhammad Naufal Afiq Jais /CSF" userId="S::s10242236@connect.np.edu.sg::fc27824c-9dd7-4f31-90d5-8378e5a2ee2b" providerId="AD" clId="Web-{39D6633A-9460-400F-AD0E-A11958DA0A99}" dt="2024-01-29T07:48:10.534" v="719"/>
          <pc:sldLayoutMkLst>
            <pc:docMk/>
            <pc:sldMasterMk cId="79868015" sldId="2147483678"/>
            <pc:sldLayoutMk cId="2103798888" sldId="2147483685"/>
          </pc:sldLayoutMkLst>
        </pc:sldLayoutChg>
        <pc:sldLayoutChg chg="add del mod replId">
          <pc:chgData name="Muhammad Naufal Afiq Jais /CSF" userId="S::s10242236@connect.np.edu.sg::fc27824c-9dd7-4f31-90d5-8378e5a2ee2b" providerId="AD" clId="Web-{39D6633A-9460-400F-AD0E-A11958DA0A99}" dt="2024-01-29T07:48:10.534" v="719"/>
          <pc:sldLayoutMkLst>
            <pc:docMk/>
            <pc:sldMasterMk cId="79868015" sldId="2147483678"/>
            <pc:sldLayoutMk cId="3699182774" sldId="2147483686"/>
          </pc:sldLayoutMkLst>
        </pc:sldLayoutChg>
        <pc:sldLayoutChg chg="add del mod replId">
          <pc:chgData name="Muhammad Naufal Afiq Jais /CSF" userId="S::s10242236@connect.np.edu.sg::fc27824c-9dd7-4f31-90d5-8378e5a2ee2b" providerId="AD" clId="Web-{39D6633A-9460-400F-AD0E-A11958DA0A99}" dt="2024-01-29T07:48:10.534" v="719"/>
          <pc:sldLayoutMkLst>
            <pc:docMk/>
            <pc:sldMasterMk cId="79868015" sldId="2147483678"/>
            <pc:sldLayoutMk cId="2477885713" sldId="2147483687"/>
          </pc:sldLayoutMkLst>
        </pc:sldLayoutChg>
        <pc:sldLayoutChg chg="add del mod replId">
          <pc:chgData name="Muhammad Naufal Afiq Jais /CSF" userId="S::s10242236@connect.np.edu.sg::fc27824c-9dd7-4f31-90d5-8378e5a2ee2b" providerId="AD" clId="Web-{39D6633A-9460-400F-AD0E-A11958DA0A99}" dt="2024-01-29T07:48:10.534" v="719"/>
          <pc:sldLayoutMkLst>
            <pc:docMk/>
            <pc:sldMasterMk cId="79868015" sldId="2147483678"/>
            <pc:sldLayoutMk cId="4072869146" sldId="2147483688"/>
          </pc:sldLayoutMkLst>
        </pc:sldLayoutChg>
        <pc:sldLayoutChg chg="add del mod replId">
          <pc:chgData name="Muhammad Naufal Afiq Jais /CSF" userId="S::s10242236@connect.np.edu.sg::fc27824c-9dd7-4f31-90d5-8378e5a2ee2b" providerId="AD" clId="Web-{39D6633A-9460-400F-AD0E-A11958DA0A99}" dt="2024-01-29T07:48:10.534" v="719"/>
          <pc:sldLayoutMkLst>
            <pc:docMk/>
            <pc:sldMasterMk cId="79868015" sldId="2147483678"/>
            <pc:sldLayoutMk cId="3787700001" sldId="2147483689"/>
          </pc:sldLayoutMkLst>
        </pc:sldLayoutChg>
      </pc:sldMasterChg>
      <pc:sldMasterChg chg="add addSldLayout modSldLayout">
        <pc:chgData name="Muhammad Naufal Afiq Jais /CSF" userId="S::s10242236@connect.np.edu.sg::fc27824c-9dd7-4f31-90d5-8378e5a2ee2b" providerId="AD" clId="Web-{39D6633A-9460-400F-AD0E-A11958DA0A99}" dt="2024-01-29T07:48:10.534" v="719"/>
        <pc:sldMasterMkLst>
          <pc:docMk/>
          <pc:sldMasterMk cId="2476867697" sldId="2147483690"/>
        </pc:sldMasterMkLst>
        <pc:sldLayoutChg chg="add mod replId">
          <pc:chgData name="Muhammad Naufal Afiq Jais /CSF" userId="S::s10242236@connect.np.edu.sg::fc27824c-9dd7-4f31-90d5-8378e5a2ee2b" providerId="AD" clId="Web-{39D6633A-9460-400F-AD0E-A11958DA0A99}" dt="2024-01-29T07:48:10.534" v="719"/>
          <pc:sldLayoutMkLst>
            <pc:docMk/>
            <pc:sldMasterMk cId="2476867697" sldId="2147483690"/>
            <pc:sldLayoutMk cId="2494541519" sldId="2147483691"/>
          </pc:sldLayoutMkLst>
        </pc:sldLayoutChg>
        <pc:sldLayoutChg chg="add mod replId">
          <pc:chgData name="Muhammad Naufal Afiq Jais /CSF" userId="S::s10242236@connect.np.edu.sg::fc27824c-9dd7-4f31-90d5-8378e5a2ee2b" providerId="AD" clId="Web-{39D6633A-9460-400F-AD0E-A11958DA0A99}" dt="2024-01-29T07:48:10.534" v="719"/>
          <pc:sldLayoutMkLst>
            <pc:docMk/>
            <pc:sldMasterMk cId="2476867697" sldId="2147483690"/>
            <pc:sldLayoutMk cId="2122148086" sldId="2147483692"/>
          </pc:sldLayoutMkLst>
        </pc:sldLayoutChg>
        <pc:sldLayoutChg chg="add mod replId">
          <pc:chgData name="Muhammad Naufal Afiq Jais /CSF" userId="S::s10242236@connect.np.edu.sg::fc27824c-9dd7-4f31-90d5-8378e5a2ee2b" providerId="AD" clId="Web-{39D6633A-9460-400F-AD0E-A11958DA0A99}" dt="2024-01-29T07:48:10.534" v="719"/>
          <pc:sldLayoutMkLst>
            <pc:docMk/>
            <pc:sldMasterMk cId="2476867697" sldId="2147483690"/>
            <pc:sldLayoutMk cId="1232833322" sldId="2147483693"/>
          </pc:sldLayoutMkLst>
        </pc:sldLayoutChg>
        <pc:sldLayoutChg chg="add mod replId">
          <pc:chgData name="Muhammad Naufal Afiq Jais /CSF" userId="S::s10242236@connect.np.edu.sg::fc27824c-9dd7-4f31-90d5-8378e5a2ee2b" providerId="AD" clId="Web-{39D6633A-9460-400F-AD0E-A11958DA0A99}" dt="2024-01-29T07:48:10.534" v="719"/>
          <pc:sldLayoutMkLst>
            <pc:docMk/>
            <pc:sldMasterMk cId="2476867697" sldId="2147483690"/>
            <pc:sldLayoutMk cId="797794748" sldId="2147483694"/>
          </pc:sldLayoutMkLst>
        </pc:sldLayoutChg>
        <pc:sldLayoutChg chg="add mod replId">
          <pc:chgData name="Muhammad Naufal Afiq Jais /CSF" userId="S::s10242236@connect.np.edu.sg::fc27824c-9dd7-4f31-90d5-8378e5a2ee2b" providerId="AD" clId="Web-{39D6633A-9460-400F-AD0E-A11958DA0A99}" dt="2024-01-29T07:48:10.534" v="719"/>
          <pc:sldLayoutMkLst>
            <pc:docMk/>
            <pc:sldMasterMk cId="2476867697" sldId="2147483690"/>
            <pc:sldLayoutMk cId="3140531172" sldId="2147483695"/>
          </pc:sldLayoutMkLst>
        </pc:sldLayoutChg>
        <pc:sldLayoutChg chg="add mod replId">
          <pc:chgData name="Muhammad Naufal Afiq Jais /CSF" userId="S::s10242236@connect.np.edu.sg::fc27824c-9dd7-4f31-90d5-8378e5a2ee2b" providerId="AD" clId="Web-{39D6633A-9460-400F-AD0E-A11958DA0A99}" dt="2024-01-29T07:48:10.534" v="719"/>
          <pc:sldLayoutMkLst>
            <pc:docMk/>
            <pc:sldMasterMk cId="2476867697" sldId="2147483690"/>
            <pc:sldLayoutMk cId="3099416565" sldId="2147483696"/>
          </pc:sldLayoutMkLst>
        </pc:sldLayoutChg>
        <pc:sldLayoutChg chg="add mod replId">
          <pc:chgData name="Muhammad Naufal Afiq Jais /CSF" userId="S::s10242236@connect.np.edu.sg::fc27824c-9dd7-4f31-90d5-8378e5a2ee2b" providerId="AD" clId="Web-{39D6633A-9460-400F-AD0E-A11958DA0A99}" dt="2024-01-29T07:48:10.534" v="719"/>
          <pc:sldLayoutMkLst>
            <pc:docMk/>
            <pc:sldMasterMk cId="2476867697" sldId="2147483690"/>
            <pc:sldLayoutMk cId="612875879" sldId="2147483697"/>
          </pc:sldLayoutMkLst>
        </pc:sldLayoutChg>
        <pc:sldLayoutChg chg="add mod replId">
          <pc:chgData name="Muhammad Naufal Afiq Jais /CSF" userId="S::s10242236@connect.np.edu.sg::fc27824c-9dd7-4f31-90d5-8378e5a2ee2b" providerId="AD" clId="Web-{39D6633A-9460-400F-AD0E-A11958DA0A99}" dt="2024-01-29T07:48:10.534" v="719"/>
          <pc:sldLayoutMkLst>
            <pc:docMk/>
            <pc:sldMasterMk cId="2476867697" sldId="2147483690"/>
            <pc:sldLayoutMk cId="3240905757" sldId="2147483698"/>
          </pc:sldLayoutMkLst>
        </pc:sldLayoutChg>
        <pc:sldLayoutChg chg="add mod replId">
          <pc:chgData name="Muhammad Naufal Afiq Jais /CSF" userId="S::s10242236@connect.np.edu.sg::fc27824c-9dd7-4f31-90d5-8378e5a2ee2b" providerId="AD" clId="Web-{39D6633A-9460-400F-AD0E-A11958DA0A99}" dt="2024-01-29T07:48:10.534" v="719"/>
          <pc:sldLayoutMkLst>
            <pc:docMk/>
            <pc:sldMasterMk cId="2476867697" sldId="2147483690"/>
            <pc:sldLayoutMk cId="4012220903" sldId="2147483699"/>
          </pc:sldLayoutMkLst>
        </pc:sldLayoutChg>
        <pc:sldLayoutChg chg="add mod replId">
          <pc:chgData name="Muhammad Naufal Afiq Jais /CSF" userId="S::s10242236@connect.np.edu.sg::fc27824c-9dd7-4f31-90d5-8378e5a2ee2b" providerId="AD" clId="Web-{39D6633A-9460-400F-AD0E-A11958DA0A99}" dt="2024-01-29T07:48:10.534" v="719"/>
          <pc:sldLayoutMkLst>
            <pc:docMk/>
            <pc:sldMasterMk cId="2476867697" sldId="2147483690"/>
            <pc:sldLayoutMk cId="957838895" sldId="2147483700"/>
          </pc:sldLayoutMkLst>
        </pc:sldLayoutChg>
        <pc:sldLayoutChg chg="add mod replId">
          <pc:chgData name="Muhammad Naufal Afiq Jais /CSF" userId="S::s10242236@connect.np.edu.sg::fc27824c-9dd7-4f31-90d5-8378e5a2ee2b" providerId="AD" clId="Web-{39D6633A-9460-400F-AD0E-A11958DA0A99}" dt="2024-01-29T07:48:10.534" v="719"/>
          <pc:sldLayoutMkLst>
            <pc:docMk/>
            <pc:sldMasterMk cId="2476867697" sldId="2147483690"/>
            <pc:sldLayoutMk cId="1261320342" sldId="2147483701"/>
          </pc:sldLayoutMkLst>
        </pc:sldLayoutChg>
      </pc:sldMasterChg>
    </pc:docChg>
  </pc:docChgLst>
  <pc:docChgLst>
    <pc:chgData name="Khoo Jing Xiang /CSF" userId="S::s10242713@connect.np.edu.sg::8d58525a-c23c-461c-8a26-3ced87f897af" providerId="AD" clId="Web-{57CAC317-95BC-F15D-995D-A7E6C921B10F}"/>
    <pc:docChg chg="addSld modSld">
      <pc:chgData name="Khoo Jing Xiang /CSF" userId="S::s10242713@connect.np.edu.sg::8d58525a-c23c-461c-8a26-3ced87f897af" providerId="AD" clId="Web-{57CAC317-95BC-F15D-995D-A7E6C921B10F}" dt="2024-01-26T08:23:34.116" v="101" actId="20577"/>
      <pc:docMkLst>
        <pc:docMk/>
      </pc:docMkLst>
      <pc:sldChg chg="modSp">
        <pc:chgData name="Khoo Jing Xiang /CSF" userId="S::s10242713@connect.np.edu.sg::8d58525a-c23c-461c-8a26-3ced87f897af" providerId="AD" clId="Web-{57CAC317-95BC-F15D-995D-A7E6C921B10F}" dt="2024-01-26T08:23:34.116" v="101" actId="20577"/>
        <pc:sldMkLst>
          <pc:docMk/>
          <pc:sldMk cId="254064469" sldId="283"/>
        </pc:sldMkLst>
        <pc:spChg chg="mod">
          <ac:chgData name="Khoo Jing Xiang /CSF" userId="S::s10242713@connect.np.edu.sg::8d58525a-c23c-461c-8a26-3ced87f897af" providerId="AD" clId="Web-{57CAC317-95BC-F15D-995D-A7E6C921B10F}" dt="2024-01-26T08:23:34.116" v="101" actId="20577"/>
          <ac:spMkLst>
            <pc:docMk/>
            <pc:sldMk cId="254064469" sldId="283"/>
            <ac:spMk id="3" creationId="{C6433AFE-8C6D-A064-3D72-A21E0243EA0E}"/>
          </ac:spMkLst>
        </pc:spChg>
      </pc:sldChg>
      <pc:sldChg chg="modSp new">
        <pc:chgData name="Khoo Jing Xiang /CSF" userId="S::s10242713@connect.np.edu.sg::8d58525a-c23c-461c-8a26-3ced87f897af" providerId="AD" clId="Web-{57CAC317-95BC-F15D-995D-A7E6C921B10F}" dt="2024-01-26T08:20:36.893" v="26" actId="20577"/>
        <pc:sldMkLst>
          <pc:docMk/>
          <pc:sldMk cId="1376582542" sldId="289"/>
        </pc:sldMkLst>
        <pc:spChg chg="mod">
          <ac:chgData name="Khoo Jing Xiang /CSF" userId="S::s10242713@connect.np.edu.sg::8d58525a-c23c-461c-8a26-3ced87f897af" providerId="AD" clId="Web-{57CAC317-95BC-F15D-995D-A7E6C921B10F}" dt="2024-01-26T08:20:36.893" v="26" actId="20577"/>
          <ac:spMkLst>
            <pc:docMk/>
            <pc:sldMk cId="1376582542" sldId="289"/>
            <ac:spMk id="2" creationId="{21630CAD-B807-EB90-9C7B-2E4BD5C9A346}"/>
          </ac:spMkLst>
        </pc:spChg>
      </pc:sldChg>
    </pc:docChg>
  </pc:docChgLst>
  <pc:docChgLst>
    <pc:chgData name="Khoo Jing Xiang /CSF" userId="S::s10242713@connect.np.edu.sg::8d58525a-c23c-461c-8a26-3ced87f897af" providerId="AD" clId="Web-{DAD1EEA4-31DA-64DF-BD02-50FD9A1FD5EC}"/>
    <pc:docChg chg="addSld modSld addMainMaster delMainMaster">
      <pc:chgData name="Khoo Jing Xiang /CSF" userId="S::s10242713@connect.np.edu.sg::8d58525a-c23c-461c-8a26-3ced87f897af" providerId="AD" clId="Web-{DAD1EEA4-31DA-64DF-BD02-50FD9A1FD5EC}" dt="2024-01-25T15:01:27.449" v="187" actId="20577"/>
      <pc:docMkLst>
        <pc:docMk/>
      </pc:docMkLst>
      <pc:sldChg chg="modSp mod modClrScheme chgLayout">
        <pc:chgData name="Khoo Jing Xiang /CSF" userId="S::s10242713@connect.np.edu.sg::8d58525a-c23c-461c-8a26-3ced87f897af" providerId="AD" clId="Web-{DAD1EEA4-31DA-64DF-BD02-50FD9A1FD5EC}" dt="2024-01-25T14:43:01.804" v="92"/>
        <pc:sldMkLst>
          <pc:docMk/>
          <pc:sldMk cId="0" sldId="256"/>
        </pc:sldMkLst>
        <pc:spChg chg="mod ord">
          <ac:chgData name="Khoo Jing Xiang /CSF" userId="S::s10242713@connect.np.edu.sg::8d58525a-c23c-461c-8a26-3ced87f897af" providerId="AD" clId="Web-{DAD1EEA4-31DA-64DF-BD02-50FD9A1FD5EC}" dt="2024-01-25T14:43:01.804" v="92"/>
          <ac:spMkLst>
            <pc:docMk/>
            <pc:sldMk cId="0" sldId="256"/>
            <ac:spMk id="2" creationId="{00000000-0000-0000-0000-000000000000}"/>
          </ac:spMkLst>
        </pc:spChg>
        <pc:spChg chg="mod">
          <ac:chgData name="Khoo Jing Xiang /CSF" userId="S::s10242713@connect.np.edu.sg::8d58525a-c23c-461c-8a26-3ced87f897af" providerId="AD" clId="Web-{DAD1EEA4-31DA-64DF-BD02-50FD9A1FD5EC}" dt="2024-01-25T14:38:33.920" v="31" actId="20577"/>
          <ac:spMkLst>
            <pc:docMk/>
            <pc:sldMk cId="0" sldId="256"/>
            <ac:spMk id="3" creationId="{00000000-0000-0000-0000-000000000000}"/>
          </ac:spMkLst>
        </pc:spChg>
      </pc:sldChg>
      <pc:sldChg chg="modSp mod modClrScheme chgLayout">
        <pc:chgData name="Khoo Jing Xiang /CSF" userId="S::s10242713@connect.np.edu.sg::8d58525a-c23c-461c-8a26-3ced87f897af" providerId="AD" clId="Web-{DAD1EEA4-31DA-64DF-BD02-50FD9A1FD5EC}" dt="2024-01-25T14:43:01.804" v="92"/>
        <pc:sldMkLst>
          <pc:docMk/>
          <pc:sldMk cId="0" sldId="258"/>
        </pc:sldMkLst>
        <pc:spChg chg="mod ord">
          <ac:chgData name="Khoo Jing Xiang /CSF" userId="S::s10242713@connect.np.edu.sg::8d58525a-c23c-461c-8a26-3ced87f897af" providerId="AD" clId="Web-{DAD1EEA4-31DA-64DF-BD02-50FD9A1FD5EC}" dt="2024-01-25T14:43:01.804" v="92"/>
          <ac:spMkLst>
            <pc:docMk/>
            <pc:sldMk cId="0" sldId="258"/>
            <ac:spMk id="2" creationId="{00000000-0000-0000-0000-000000000000}"/>
          </ac:spMkLst>
        </pc:spChg>
      </pc:sldChg>
      <pc:sldChg chg="addSp delSp modSp mod modClrScheme chgLayout">
        <pc:chgData name="Khoo Jing Xiang /CSF" userId="S::s10242713@connect.np.edu.sg::8d58525a-c23c-461c-8a26-3ced87f897af" providerId="AD" clId="Web-{DAD1EEA4-31DA-64DF-BD02-50FD9A1FD5EC}" dt="2024-01-25T14:45:14.964" v="102" actId="20577"/>
        <pc:sldMkLst>
          <pc:docMk/>
          <pc:sldMk cId="0" sldId="261"/>
        </pc:sldMkLst>
        <pc:spChg chg="mod ord">
          <ac:chgData name="Khoo Jing Xiang /CSF" userId="S::s10242713@connect.np.edu.sg::8d58525a-c23c-461c-8a26-3ced87f897af" providerId="AD" clId="Web-{DAD1EEA4-31DA-64DF-BD02-50FD9A1FD5EC}" dt="2024-01-25T14:43:01.804" v="92"/>
          <ac:spMkLst>
            <pc:docMk/>
            <pc:sldMk cId="0" sldId="261"/>
            <ac:spMk id="2" creationId="{00000000-0000-0000-0000-000000000000}"/>
          </ac:spMkLst>
        </pc:spChg>
        <pc:spChg chg="add del">
          <ac:chgData name="Khoo Jing Xiang /CSF" userId="S::s10242713@connect.np.edu.sg::8d58525a-c23c-461c-8a26-3ced87f897af" providerId="AD" clId="Web-{DAD1EEA4-31DA-64DF-BD02-50FD9A1FD5EC}" dt="2024-01-25T14:39:21.500" v="33"/>
          <ac:spMkLst>
            <pc:docMk/>
            <pc:sldMk cId="0" sldId="261"/>
            <ac:spMk id="3" creationId="{F66A5652-5008-C55A-6FA6-83054E63C2B2}"/>
          </ac:spMkLst>
        </pc:spChg>
        <pc:spChg chg="add mod">
          <ac:chgData name="Khoo Jing Xiang /CSF" userId="S::s10242713@connect.np.edu.sg::8d58525a-c23c-461c-8a26-3ced87f897af" providerId="AD" clId="Web-{DAD1EEA4-31DA-64DF-BD02-50FD9A1FD5EC}" dt="2024-01-25T14:45:14.964" v="102" actId="20577"/>
          <ac:spMkLst>
            <pc:docMk/>
            <pc:sldMk cId="0" sldId="261"/>
            <ac:spMk id="4" creationId="{41D6D28B-BECB-EEF5-7F27-34F6390112CB}"/>
          </ac:spMkLst>
        </pc:spChg>
      </pc:sldChg>
      <pc:sldChg chg="modSp mod modClrScheme chgLayout">
        <pc:chgData name="Khoo Jing Xiang /CSF" userId="S::s10242713@connect.np.edu.sg::8d58525a-c23c-461c-8a26-3ced87f897af" providerId="AD" clId="Web-{DAD1EEA4-31DA-64DF-BD02-50FD9A1FD5EC}" dt="2024-01-25T14:49:10.191" v="144" actId="20577"/>
        <pc:sldMkLst>
          <pc:docMk/>
          <pc:sldMk cId="0" sldId="262"/>
        </pc:sldMkLst>
        <pc:spChg chg="mod ord">
          <ac:chgData name="Khoo Jing Xiang /CSF" userId="S::s10242713@connect.np.edu.sg::8d58525a-c23c-461c-8a26-3ced87f897af" providerId="AD" clId="Web-{DAD1EEA4-31DA-64DF-BD02-50FD9A1FD5EC}" dt="2024-01-25T14:43:01.804" v="92"/>
          <ac:spMkLst>
            <pc:docMk/>
            <pc:sldMk cId="0" sldId="262"/>
            <ac:spMk id="2" creationId="{00000000-0000-0000-0000-000000000000}"/>
          </ac:spMkLst>
        </pc:spChg>
        <pc:spChg chg="mod">
          <ac:chgData name="Khoo Jing Xiang /CSF" userId="S::s10242713@connect.np.edu.sg::8d58525a-c23c-461c-8a26-3ced87f897af" providerId="AD" clId="Web-{DAD1EEA4-31DA-64DF-BD02-50FD9A1FD5EC}" dt="2024-01-25T14:49:10.191" v="144" actId="20577"/>
          <ac:spMkLst>
            <pc:docMk/>
            <pc:sldMk cId="0" sldId="262"/>
            <ac:spMk id="3" creationId="{00000000-0000-0000-0000-000000000000}"/>
          </ac:spMkLst>
        </pc:spChg>
      </pc:sldChg>
      <pc:sldChg chg="addSp modSp mod setBg modClrScheme chgLayout">
        <pc:chgData name="Khoo Jing Xiang /CSF" userId="S::s10242713@connect.np.edu.sg::8d58525a-c23c-461c-8a26-3ced87f897af" providerId="AD" clId="Web-{DAD1EEA4-31DA-64DF-BD02-50FD9A1FD5EC}" dt="2024-01-25T14:56:16.986" v="178" actId="20577"/>
        <pc:sldMkLst>
          <pc:docMk/>
          <pc:sldMk cId="0" sldId="265"/>
        </pc:sldMkLst>
        <pc:spChg chg="mod ord">
          <ac:chgData name="Khoo Jing Xiang /CSF" userId="S::s10242713@connect.np.edu.sg::8d58525a-c23c-461c-8a26-3ced87f897af" providerId="AD" clId="Web-{DAD1EEA4-31DA-64DF-BD02-50FD9A1FD5EC}" dt="2024-01-25T14:55:30.031" v="157"/>
          <ac:spMkLst>
            <pc:docMk/>
            <pc:sldMk cId="0" sldId="265"/>
            <ac:spMk id="2" creationId="{00000000-0000-0000-0000-000000000000}"/>
          </ac:spMkLst>
        </pc:spChg>
        <pc:spChg chg="add mod">
          <ac:chgData name="Khoo Jing Xiang /CSF" userId="S::s10242713@connect.np.edu.sg::8d58525a-c23c-461c-8a26-3ced87f897af" providerId="AD" clId="Web-{DAD1EEA4-31DA-64DF-BD02-50FD9A1FD5EC}" dt="2024-01-25T14:56:16.986" v="178" actId="20577"/>
          <ac:spMkLst>
            <pc:docMk/>
            <pc:sldMk cId="0" sldId="265"/>
            <ac:spMk id="3" creationId="{D71C1863-7585-06EC-5105-93B699338E22}"/>
          </ac:spMkLst>
        </pc:spChg>
        <pc:spChg chg="add">
          <ac:chgData name="Khoo Jing Xiang /CSF" userId="S::s10242713@connect.np.edu.sg::8d58525a-c23c-461c-8a26-3ced87f897af" providerId="AD" clId="Web-{DAD1EEA4-31DA-64DF-BD02-50FD9A1FD5EC}" dt="2024-01-25T14:55:30.031" v="157"/>
          <ac:spMkLst>
            <pc:docMk/>
            <pc:sldMk cId="0" sldId="265"/>
            <ac:spMk id="9" creationId="{311973C2-EB8B-452A-A698-4A252FD3AE28}"/>
          </ac:spMkLst>
        </pc:spChg>
        <pc:spChg chg="add">
          <ac:chgData name="Khoo Jing Xiang /CSF" userId="S::s10242713@connect.np.edu.sg::8d58525a-c23c-461c-8a26-3ced87f897af" providerId="AD" clId="Web-{DAD1EEA4-31DA-64DF-BD02-50FD9A1FD5EC}" dt="2024-01-25T14:55:30.031" v="157"/>
          <ac:spMkLst>
            <pc:docMk/>
            <pc:sldMk cId="0" sldId="265"/>
            <ac:spMk id="11" creationId="{10162E77-11AD-44A7-84EC-40C59EEFBD2E}"/>
          </ac:spMkLst>
        </pc:spChg>
        <pc:picChg chg="add">
          <ac:chgData name="Khoo Jing Xiang /CSF" userId="S::s10242713@connect.np.edu.sg::8d58525a-c23c-461c-8a26-3ced87f897af" providerId="AD" clId="Web-{DAD1EEA4-31DA-64DF-BD02-50FD9A1FD5EC}" dt="2024-01-25T14:55:30.031" v="157"/>
          <ac:picMkLst>
            <pc:docMk/>
            <pc:sldMk cId="0" sldId="265"/>
            <ac:picMk id="5" creationId="{578A13C7-578B-58BE-95FF-29F883E63E40}"/>
          </ac:picMkLst>
        </pc:picChg>
        <pc:cxnChg chg="add">
          <ac:chgData name="Khoo Jing Xiang /CSF" userId="S::s10242713@connect.np.edu.sg::8d58525a-c23c-461c-8a26-3ced87f897af" providerId="AD" clId="Web-{DAD1EEA4-31DA-64DF-BD02-50FD9A1FD5EC}" dt="2024-01-25T14:55:30.031" v="157"/>
          <ac:cxnSpMkLst>
            <pc:docMk/>
            <pc:sldMk cId="0" sldId="265"/>
            <ac:cxnSpMk id="13" creationId="{5AB158E9-1B40-4CD6-95F0-95CA11DF7B7A}"/>
          </ac:cxnSpMkLst>
        </pc:cxnChg>
      </pc:sldChg>
      <pc:sldChg chg="modSp mod modClrScheme chgLayout">
        <pc:chgData name="Khoo Jing Xiang /CSF" userId="S::s10242713@connect.np.edu.sg::8d58525a-c23c-461c-8a26-3ced87f897af" providerId="AD" clId="Web-{DAD1EEA4-31DA-64DF-BD02-50FD9A1FD5EC}" dt="2024-01-25T14:43:01.804" v="92"/>
        <pc:sldMkLst>
          <pc:docMk/>
          <pc:sldMk cId="0" sldId="266"/>
        </pc:sldMkLst>
        <pc:spChg chg="mod ord">
          <ac:chgData name="Khoo Jing Xiang /CSF" userId="S::s10242713@connect.np.edu.sg::8d58525a-c23c-461c-8a26-3ced87f897af" providerId="AD" clId="Web-{DAD1EEA4-31DA-64DF-BD02-50FD9A1FD5EC}" dt="2024-01-25T14:43:01.804" v="92"/>
          <ac:spMkLst>
            <pc:docMk/>
            <pc:sldMk cId="0" sldId="266"/>
            <ac:spMk id="2" creationId="{00000000-0000-0000-0000-000000000000}"/>
          </ac:spMkLst>
        </pc:spChg>
      </pc:sldChg>
      <pc:sldChg chg="modSp mod modClrScheme chgLayout">
        <pc:chgData name="Khoo Jing Xiang /CSF" userId="S::s10242713@connect.np.edu.sg::8d58525a-c23c-461c-8a26-3ced87f897af" providerId="AD" clId="Web-{DAD1EEA4-31DA-64DF-BD02-50FD9A1FD5EC}" dt="2024-01-25T14:43:01.804" v="92"/>
        <pc:sldMkLst>
          <pc:docMk/>
          <pc:sldMk cId="0" sldId="277"/>
        </pc:sldMkLst>
        <pc:spChg chg="mod ord">
          <ac:chgData name="Khoo Jing Xiang /CSF" userId="S::s10242713@connect.np.edu.sg::8d58525a-c23c-461c-8a26-3ced87f897af" providerId="AD" clId="Web-{DAD1EEA4-31DA-64DF-BD02-50FD9A1FD5EC}" dt="2024-01-25T14:43:01.804" v="92"/>
          <ac:spMkLst>
            <pc:docMk/>
            <pc:sldMk cId="0" sldId="277"/>
            <ac:spMk id="2" creationId="{00000000-0000-0000-0000-000000000000}"/>
          </ac:spMkLst>
        </pc:spChg>
      </pc:sldChg>
      <pc:sldChg chg="modSp mod modClrScheme chgLayout">
        <pc:chgData name="Khoo Jing Xiang /CSF" userId="S::s10242713@connect.np.edu.sg::8d58525a-c23c-461c-8a26-3ced87f897af" providerId="AD" clId="Web-{DAD1EEA4-31DA-64DF-BD02-50FD9A1FD5EC}" dt="2024-01-25T14:43:01.804" v="92"/>
        <pc:sldMkLst>
          <pc:docMk/>
          <pc:sldMk cId="0" sldId="278"/>
        </pc:sldMkLst>
        <pc:spChg chg="mod ord">
          <ac:chgData name="Khoo Jing Xiang /CSF" userId="S::s10242713@connect.np.edu.sg::8d58525a-c23c-461c-8a26-3ced87f897af" providerId="AD" clId="Web-{DAD1EEA4-31DA-64DF-BD02-50FD9A1FD5EC}" dt="2024-01-25T14:43:01.804" v="92"/>
          <ac:spMkLst>
            <pc:docMk/>
            <pc:sldMk cId="0" sldId="278"/>
            <ac:spMk id="2" creationId="{00000000-0000-0000-0000-000000000000}"/>
          </ac:spMkLst>
        </pc:spChg>
      </pc:sldChg>
      <pc:sldChg chg="mod modClrScheme chgLayout">
        <pc:chgData name="Khoo Jing Xiang /CSF" userId="S::s10242713@connect.np.edu.sg::8d58525a-c23c-461c-8a26-3ced87f897af" providerId="AD" clId="Web-{DAD1EEA4-31DA-64DF-BD02-50FD9A1FD5EC}" dt="2024-01-25T14:43:01.804" v="92"/>
        <pc:sldMkLst>
          <pc:docMk/>
          <pc:sldMk cId="2101883925" sldId="279"/>
        </pc:sldMkLst>
      </pc:sldChg>
      <pc:sldChg chg="modSp new">
        <pc:chgData name="Khoo Jing Xiang /CSF" userId="S::s10242713@connect.np.edu.sg::8d58525a-c23c-461c-8a26-3ced87f897af" providerId="AD" clId="Web-{DAD1EEA4-31DA-64DF-BD02-50FD9A1FD5EC}" dt="2024-01-25T15:01:27.449" v="187" actId="20577"/>
        <pc:sldMkLst>
          <pc:docMk/>
          <pc:sldMk cId="3550538983" sldId="280"/>
        </pc:sldMkLst>
        <pc:spChg chg="mod">
          <ac:chgData name="Khoo Jing Xiang /CSF" userId="S::s10242713@connect.np.edu.sg::8d58525a-c23c-461c-8a26-3ced87f897af" providerId="AD" clId="Web-{DAD1EEA4-31DA-64DF-BD02-50FD9A1FD5EC}" dt="2024-01-25T15:01:27.449" v="187" actId="20577"/>
          <ac:spMkLst>
            <pc:docMk/>
            <pc:sldMk cId="3550538983" sldId="280"/>
            <ac:spMk id="2" creationId="{DA3CE344-22F3-63C5-D014-C5CDD42B96AD}"/>
          </ac:spMkLst>
        </pc:spChg>
      </pc:sldChg>
      <pc:sldMasterChg chg="del delSldLayout">
        <pc:chgData name="Khoo Jing Xiang /CSF" userId="S::s10242713@connect.np.edu.sg::8d58525a-c23c-461c-8a26-3ced87f897af" providerId="AD" clId="Web-{DAD1EEA4-31DA-64DF-BD02-50FD9A1FD5EC}" dt="2024-01-25T14:43:01.804" v="92"/>
        <pc:sldMasterMkLst>
          <pc:docMk/>
          <pc:sldMasterMk cId="0" sldId="2147483648"/>
        </pc:sldMasterMkLst>
        <pc:sldLayoutChg chg="del">
          <pc:chgData name="Khoo Jing Xiang /CSF" userId="S::s10242713@connect.np.edu.sg::8d58525a-c23c-461c-8a26-3ced87f897af" providerId="AD" clId="Web-{DAD1EEA4-31DA-64DF-BD02-50FD9A1FD5EC}" dt="2024-01-25T14:43:01.804" v="92"/>
          <pc:sldLayoutMkLst>
            <pc:docMk/>
            <pc:sldMasterMk cId="0" sldId="2147483648"/>
            <pc:sldLayoutMk cId="0" sldId="2147483661"/>
          </pc:sldLayoutMkLst>
        </pc:sldLayoutChg>
        <pc:sldLayoutChg chg="del">
          <pc:chgData name="Khoo Jing Xiang /CSF" userId="S::s10242713@connect.np.edu.sg::8d58525a-c23c-461c-8a26-3ced87f897af" providerId="AD" clId="Web-{DAD1EEA4-31DA-64DF-BD02-50FD9A1FD5EC}" dt="2024-01-25T14:43:01.804" v="92"/>
          <pc:sldLayoutMkLst>
            <pc:docMk/>
            <pc:sldMasterMk cId="0" sldId="2147483648"/>
            <pc:sldLayoutMk cId="0" sldId="2147483662"/>
          </pc:sldLayoutMkLst>
        </pc:sldLayoutChg>
        <pc:sldLayoutChg chg="del">
          <pc:chgData name="Khoo Jing Xiang /CSF" userId="S::s10242713@connect.np.edu.sg::8d58525a-c23c-461c-8a26-3ced87f897af" providerId="AD" clId="Web-{DAD1EEA4-31DA-64DF-BD02-50FD9A1FD5EC}" dt="2024-01-25T14:43:01.804" v="92"/>
          <pc:sldLayoutMkLst>
            <pc:docMk/>
            <pc:sldMasterMk cId="0" sldId="2147483648"/>
            <pc:sldLayoutMk cId="0" sldId="2147483663"/>
          </pc:sldLayoutMkLst>
        </pc:sldLayoutChg>
        <pc:sldLayoutChg chg="del">
          <pc:chgData name="Khoo Jing Xiang /CSF" userId="S::s10242713@connect.np.edu.sg::8d58525a-c23c-461c-8a26-3ced87f897af" providerId="AD" clId="Web-{DAD1EEA4-31DA-64DF-BD02-50FD9A1FD5EC}" dt="2024-01-25T14:43:01.804" v="92"/>
          <pc:sldLayoutMkLst>
            <pc:docMk/>
            <pc:sldMasterMk cId="0" sldId="2147483648"/>
            <pc:sldLayoutMk cId="0" sldId="2147483664"/>
          </pc:sldLayoutMkLst>
        </pc:sldLayoutChg>
        <pc:sldLayoutChg chg="del">
          <pc:chgData name="Khoo Jing Xiang /CSF" userId="S::s10242713@connect.np.edu.sg::8d58525a-c23c-461c-8a26-3ced87f897af" providerId="AD" clId="Web-{DAD1EEA4-31DA-64DF-BD02-50FD9A1FD5EC}" dt="2024-01-25T14:43:01.804" v="92"/>
          <pc:sldLayoutMkLst>
            <pc:docMk/>
            <pc:sldMasterMk cId="0" sldId="2147483648"/>
            <pc:sldLayoutMk cId="0" sldId="2147483665"/>
          </pc:sldLayoutMkLst>
        </pc:sldLayoutChg>
      </pc:sldMasterChg>
      <pc:sldMasterChg chg="add addSldLayout modSldLayout">
        <pc:chgData name="Khoo Jing Xiang /CSF" userId="S::s10242713@connect.np.edu.sg::8d58525a-c23c-461c-8a26-3ced87f897af" providerId="AD" clId="Web-{DAD1EEA4-31DA-64DF-BD02-50FD9A1FD5EC}" dt="2024-01-25T14:43:01.804" v="92"/>
        <pc:sldMasterMkLst>
          <pc:docMk/>
          <pc:sldMasterMk cId="1060554613" sldId="2147483666"/>
        </pc:sldMasterMkLst>
        <pc:sldLayoutChg chg="add mod replId">
          <pc:chgData name="Khoo Jing Xiang /CSF" userId="S::s10242713@connect.np.edu.sg::8d58525a-c23c-461c-8a26-3ced87f897af" providerId="AD" clId="Web-{DAD1EEA4-31DA-64DF-BD02-50FD9A1FD5EC}" dt="2024-01-25T14:43:01.804" v="92"/>
          <pc:sldLayoutMkLst>
            <pc:docMk/>
            <pc:sldMasterMk cId="1060554613" sldId="2147483666"/>
            <pc:sldLayoutMk cId="1587293570" sldId="2147483667"/>
          </pc:sldLayoutMkLst>
        </pc:sldLayoutChg>
        <pc:sldLayoutChg chg="add mod replId">
          <pc:chgData name="Khoo Jing Xiang /CSF" userId="S::s10242713@connect.np.edu.sg::8d58525a-c23c-461c-8a26-3ced87f897af" providerId="AD" clId="Web-{DAD1EEA4-31DA-64DF-BD02-50FD9A1FD5EC}" dt="2024-01-25T14:43:01.804" v="92"/>
          <pc:sldLayoutMkLst>
            <pc:docMk/>
            <pc:sldMasterMk cId="1060554613" sldId="2147483666"/>
            <pc:sldLayoutMk cId="525645523" sldId="2147483668"/>
          </pc:sldLayoutMkLst>
        </pc:sldLayoutChg>
        <pc:sldLayoutChg chg="add mod replId">
          <pc:chgData name="Khoo Jing Xiang /CSF" userId="S::s10242713@connect.np.edu.sg::8d58525a-c23c-461c-8a26-3ced87f897af" providerId="AD" clId="Web-{DAD1EEA4-31DA-64DF-BD02-50FD9A1FD5EC}" dt="2024-01-25T14:43:01.804" v="92"/>
          <pc:sldLayoutMkLst>
            <pc:docMk/>
            <pc:sldMasterMk cId="1060554613" sldId="2147483666"/>
            <pc:sldLayoutMk cId="2826894058" sldId="2147483669"/>
          </pc:sldLayoutMkLst>
        </pc:sldLayoutChg>
        <pc:sldLayoutChg chg="add mod replId">
          <pc:chgData name="Khoo Jing Xiang /CSF" userId="S::s10242713@connect.np.edu.sg::8d58525a-c23c-461c-8a26-3ced87f897af" providerId="AD" clId="Web-{DAD1EEA4-31DA-64DF-BD02-50FD9A1FD5EC}" dt="2024-01-25T14:43:01.804" v="92"/>
          <pc:sldLayoutMkLst>
            <pc:docMk/>
            <pc:sldMasterMk cId="1060554613" sldId="2147483666"/>
            <pc:sldLayoutMk cId="4190098779" sldId="2147483670"/>
          </pc:sldLayoutMkLst>
        </pc:sldLayoutChg>
        <pc:sldLayoutChg chg="add mod replId">
          <pc:chgData name="Khoo Jing Xiang /CSF" userId="S::s10242713@connect.np.edu.sg::8d58525a-c23c-461c-8a26-3ced87f897af" providerId="AD" clId="Web-{DAD1EEA4-31DA-64DF-BD02-50FD9A1FD5EC}" dt="2024-01-25T14:43:01.804" v="92"/>
          <pc:sldLayoutMkLst>
            <pc:docMk/>
            <pc:sldMasterMk cId="1060554613" sldId="2147483666"/>
            <pc:sldLayoutMk cId="2124111370" sldId="2147483671"/>
          </pc:sldLayoutMkLst>
        </pc:sldLayoutChg>
        <pc:sldLayoutChg chg="add mod replId">
          <pc:chgData name="Khoo Jing Xiang /CSF" userId="S::s10242713@connect.np.edu.sg::8d58525a-c23c-461c-8a26-3ced87f897af" providerId="AD" clId="Web-{DAD1EEA4-31DA-64DF-BD02-50FD9A1FD5EC}" dt="2024-01-25T14:43:01.804" v="92"/>
          <pc:sldLayoutMkLst>
            <pc:docMk/>
            <pc:sldMasterMk cId="1060554613" sldId="2147483666"/>
            <pc:sldLayoutMk cId="1695244001" sldId="2147483672"/>
          </pc:sldLayoutMkLst>
        </pc:sldLayoutChg>
        <pc:sldLayoutChg chg="add mod replId">
          <pc:chgData name="Khoo Jing Xiang /CSF" userId="S::s10242713@connect.np.edu.sg::8d58525a-c23c-461c-8a26-3ced87f897af" providerId="AD" clId="Web-{DAD1EEA4-31DA-64DF-BD02-50FD9A1FD5EC}" dt="2024-01-25T14:43:01.804" v="92"/>
          <pc:sldLayoutMkLst>
            <pc:docMk/>
            <pc:sldMasterMk cId="1060554613" sldId="2147483666"/>
            <pc:sldLayoutMk cId="3046406690" sldId="2147483673"/>
          </pc:sldLayoutMkLst>
        </pc:sldLayoutChg>
        <pc:sldLayoutChg chg="add mod replId">
          <pc:chgData name="Khoo Jing Xiang /CSF" userId="S::s10242713@connect.np.edu.sg::8d58525a-c23c-461c-8a26-3ced87f897af" providerId="AD" clId="Web-{DAD1EEA4-31DA-64DF-BD02-50FD9A1FD5EC}" dt="2024-01-25T14:43:01.804" v="92"/>
          <pc:sldLayoutMkLst>
            <pc:docMk/>
            <pc:sldMasterMk cId="1060554613" sldId="2147483666"/>
            <pc:sldLayoutMk cId="1957801507" sldId="2147483674"/>
          </pc:sldLayoutMkLst>
        </pc:sldLayoutChg>
        <pc:sldLayoutChg chg="add mod replId">
          <pc:chgData name="Khoo Jing Xiang /CSF" userId="S::s10242713@connect.np.edu.sg::8d58525a-c23c-461c-8a26-3ced87f897af" providerId="AD" clId="Web-{DAD1EEA4-31DA-64DF-BD02-50FD9A1FD5EC}" dt="2024-01-25T14:43:01.804" v="92"/>
          <pc:sldLayoutMkLst>
            <pc:docMk/>
            <pc:sldMasterMk cId="1060554613" sldId="2147483666"/>
            <pc:sldLayoutMk cId="942801094" sldId="2147483675"/>
          </pc:sldLayoutMkLst>
        </pc:sldLayoutChg>
        <pc:sldLayoutChg chg="add mod replId">
          <pc:chgData name="Khoo Jing Xiang /CSF" userId="S::s10242713@connect.np.edu.sg::8d58525a-c23c-461c-8a26-3ced87f897af" providerId="AD" clId="Web-{DAD1EEA4-31DA-64DF-BD02-50FD9A1FD5EC}" dt="2024-01-25T14:43:01.804" v="92"/>
          <pc:sldLayoutMkLst>
            <pc:docMk/>
            <pc:sldMasterMk cId="1060554613" sldId="2147483666"/>
            <pc:sldLayoutMk cId="4192357708" sldId="2147483676"/>
          </pc:sldLayoutMkLst>
        </pc:sldLayoutChg>
        <pc:sldLayoutChg chg="add mod replId">
          <pc:chgData name="Khoo Jing Xiang /CSF" userId="S::s10242713@connect.np.edu.sg::8d58525a-c23c-461c-8a26-3ced87f897af" providerId="AD" clId="Web-{DAD1EEA4-31DA-64DF-BD02-50FD9A1FD5EC}" dt="2024-01-25T14:43:01.804" v="92"/>
          <pc:sldLayoutMkLst>
            <pc:docMk/>
            <pc:sldMasterMk cId="1060554613" sldId="2147483666"/>
            <pc:sldLayoutMk cId="3012983590" sldId="2147483677"/>
          </pc:sldLayoutMkLst>
        </pc:sldLayoutChg>
      </pc:sldMasterChg>
    </pc:docChg>
  </pc:docChgLst>
  <pc:docChgLst>
    <pc:chgData name="Muhammad Naufal Afiq Jais /CSF" userId="S::s10242236@connect.np.edu.sg::fc27824c-9dd7-4f31-90d5-8378e5a2ee2b" providerId="AD" clId="Web-{0BA8EA3D-DDEB-4F56-ABE3-C4AFF82CF9CA}"/>
    <pc:docChg chg="modSld">
      <pc:chgData name="Muhammad Naufal Afiq Jais /CSF" userId="S::s10242236@connect.np.edu.sg::fc27824c-9dd7-4f31-90d5-8378e5a2ee2b" providerId="AD" clId="Web-{0BA8EA3D-DDEB-4F56-ABE3-C4AFF82CF9CA}" dt="2024-01-30T07:06:15.676" v="65" actId="20577"/>
      <pc:docMkLst>
        <pc:docMk/>
      </pc:docMkLst>
      <pc:sldChg chg="modSp">
        <pc:chgData name="Muhammad Naufal Afiq Jais /CSF" userId="S::s10242236@connect.np.edu.sg::fc27824c-9dd7-4f31-90d5-8378e5a2ee2b" providerId="AD" clId="Web-{0BA8EA3D-DDEB-4F56-ABE3-C4AFF82CF9CA}" dt="2024-01-30T07:06:15.676" v="65" actId="20577"/>
        <pc:sldMkLst>
          <pc:docMk/>
          <pc:sldMk cId="3198871784" sldId="314"/>
        </pc:sldMkLst>
        <pc:spChg chg="mod">
          <ac:chgData name="Muhammad Naufal Afiq Jais /CSF" userId="S::s10242236@connect.np.edu.sg::fc27824c-9dd7-4f31-90d5-8378e5a2ee2b" providerId="AD" clId="Web-{0BA8EA3D-DDEB-4F56-ABE3-C4AFF82CF9CA}" dt="2024-01-30T07:06:15.676" v="65" actId="20577"/>
          <ac:spMkLst>
            <pc:docMk/>
            <pc:sldMk cId="3198871784" sldId="314"/>
            <ac:spMk id="3" creationId="{8339F8C8-7BB9-A924-3D05-EB0D72E196C2}"/>
          </ac:spMkLst>
        </pc:spChg>
      </pc:sldChg>
    </pc:docChg>
  </pc:docChgLst>
  <pc:docChgLst>
    <pc:chgData name="Muhammad Naufal Afiq Jais /CSF" userId="S::s10242236@connect.np.edu.sg::fc27824c-9dd7-4f31-90d5-8378e5a2ee2b" providerId="AD" clId="Web-{263B25A1-1E74-47E8-811D-7FF4D700E94F}"/>
    <pc:docChg chg="addSld delSld modSld sldOrd">
      <pc:chgData name="Muhammad Naufal Afiq Jais /CSF" userId="S::s10242236@connect.np.edu.sg::fc27824c-9dd7-4f31-90d5-8378e5a2ee2b" providerId="AD" clId="Web-{263B25A1-1E74-47E8-811D-7FF4D700E94F}" dt="2024-01-28T10:26:24.523" v="845" actId="1076"/>
      <pc:docMkLst>
        <pc:docMk/>
      </pc:docMkLst>
      <pc:sldChg chg="modSp">
        <pc:chgData name="Muhammad Naufal Afiq Jais /CSF" userId="S::s10242236@connect.np.edu.sg::fc27824c-9dd7-4f31-90d5-8378e5a2ee2b" providerId="AD" clId="Web-{263B25A1-1E74-47E8-811D-7FF4D700E94F}" dt="2024-01-28T10:19:19.132" v="624" actId="1076"/>
        <pc:sldMkLst>
          <pc:docMk/>
          <pc:sldMk cId="0" sldId="256"/>
        </pc:sldMkLst>
        <pc:spChg chg="mod">
          <ac:chgData name="Muhammad Naufal Afiq Jais /CSF" userId="S::s10242236@connect.np.edu.sg::fc27824c-9dd7-4f31-90d5-8378e5a2ee2b" providerId="AD" clId="Web-{263B25A1-1E74-47E8-811D-7FF4D700E94F}" dt="2024-01-28T10:19:19.132" v="624" actId="1076"/>
          <ac:spMkLst>
            <pc:docMk/>
            <pc:sldMk cId="0" sldId="256"/>
            <ac:spMk id="2" creationId="{00000000-0000-0000-0000-000000000000}"/>
          </ac:spMkLst>
        </pc:spChg>
        <pc:spChg chg="mod">
          <ac:chgData name="Muhammad Naufal Afiq Jais /CSF" userId="S::s10242236@connect.np.edu.sg::fc27824c-9dd7-4f31-90d5-8378e5a2ee2b" providerId="AD" clId="Web-{263B25A1-1E74-47E8-811D-7FF4D700E94F}" dt="2024-01-28T10:19:04.022" v="622" actId="20577"/>
          <ac:spMkLst>
            <pc:docMk/>
            <pc:sldMk cId="0" sldId="256"/>
            <ac:spMk id="3" creationId="{00000000-0000-0000-0000-000000000000}"/>
          </ac:spMkLst>
        </pc:spChg>
        <pc:spChg chg="mod">
          <ac:chgData name="Muhammad Naufal Afiq Jais /CSF" userId="S::s10242236@connect.np.edu.sg::fc27824c-9dd7-4f31-90d5-8378e5a2ee2b" providerId="AD" clId="Web-{263B25A1-1E74-47E8-811D-7FF4D700E94F}" dt="2024-01-28T10:18:36.006" v="617" actId="1076"/>
          <ac:spMkLst>
            <pc:docMk/>
            <pc:sldMk cId="0" sldId="256"/>
            <ac:spMk id="4" creationId="{00000000-0000-0000-0000-000000000000}"/>
          </ac:spMkLst>
        </pc:spChg>
      </pc:sldChg>
      <pc:sldChg chg="del">
        <pc:chgData name="Muhammad Naufal Afiq Jais /CSF" userId="S::s10242236@connect.np.edu.sg::fc27824c-9dd7-4f31-90d5-8378e5a2ee2b" providerId="AD" clId="Web-{263B25A1-1E74-47E8-811D-7FF4D700E94F}" dt="2024-01-28T08:57:23.976" v="529"/>
        <pc:sldMkLst>
          <pc:docMk/>
          <pc:sldMk cId="0" sldId="261"/>
        </pc:sldMkLst>
      </pc:sldChg>
      <pc:sldChg chg="modSp">
        <pc:chgData name="Muhammad Naufal Afiq Jais /CSF" userId="S::s10242236@connect.np.edu.sg::fc27824c-9dd7-4f31-90d5-8378e5a2ee2b" providerId="AD" clId="Web-{263B25A1-1E74-47E8-811D-7FF4D700E94F}" dt="2024-01-28T08:57:16.023" v="528" actId="20577"/>
        <pc:sldMkLst>
          <pc:docMk/>
          <pc:sldMk cId="0" sldId="262"/>
        </pc:sldMkLst>
        <pc:spChg chg="mod">
          <ac:chgData name="Muhammad Naufal Afiq Jais /CSF" userId="S::s10242236@connect.np.edu.sg::fc27824c-9dd7-4f31-90d5-8378e5a2ee2b" providerId="AD" clId="Web-{263B25A1-1E74-47E8-811D-7FF4D700E94F}" dt="2024-01-28T08:57:16.023" v="528" actId="20577"/>
          <ac:spMkLst>
            <pc:docMk/>
            <pc:sldMk cId="0" sldId="262"/>
            <ac:spMk id="3" creationId="{00000000-0000-0000-0000-000000000000}"/>
          </ac:spMkLst>
        </pc:spChg>
      </pc:sldChg>
      <pc:sldChg chg="addSp delSp modSp">
        <pc:chgData name="Muhammad Naufal Afiq Jais /CSF" userId="S::s10242236@connect.np.edu.sg::fc27824c-9dd7-4f31-90d5-8378e5a2ee2b" providerId="AD" clId="Web-{263B25A1-1E74-47E8-811D-7FF4D700E94F}" dt="2024-01-28T10:02:36.267" v="542" actId="1076"/>
        <pc:sldMkLst>
          <pc:docMk/>
          <pc:sldMk cId="2101883925" sldId="279"/>
        </pc:sldMkLst>
        <pc:spChg chg="del">
          <ac:chgData name="Muhammad Naufal Afiq Jais /CSF" userId="S::s10242236@connect.np.edu.sg::fc27824c-9dd7-4f31-90d5-8378e5a2ee2b" providerId="AD" clId="Web-{263B25A1-1E74-47E8-811D-7FF4D700E94F}" dt="2024-01-28T10:02:32.642" v="540"/>
          <ac:spMkLst>
            <pc:docMk/>
            <pc:sldMk cId="2101883925" sldId="279"/>
            <ac:spMk id="6" creationId="{525AA392-E43C-B6A9-6980-CFE578D3368B}"/>
          </ac:spMkLst>
        </pc:spChg>
        <pc:picChg chg="add mod">
          <ac:chgData name="Muhammad Naufal Afiq Jais /CSF" userId="S::s10242236@connect.np.edu.sg::fc27824c-9dd7-4f31-90d5-8378e5a2ee2b" providerId="AD" clId="Web-{263B25A1-1E74-47E8-811D-7FF4D700E94F}" dt="2024-01-28T10:02:36.267" v="542" actId="1076"/>
          <ac:picMkLst>
            <pc:docMk/>
            <pc:sldMk cId="2101883925" sldId="279"/>
            <ac:picMk id="4" creationId="{ABDE5270-9F77-FBBE-F6F9-8EF7457B1DEE}"/>
          </ac:picMkLst>
        </pc:picChg>
      </pc:sldChg>
      <pc:sldChg chg="addSp modSp mod setBg">
        <pc:chgData name="Muhammad Naufal Afiq Jais /CSF" userId="S::s10242236@connect.np.edu.sg::fc27824c-9dd7-4f31-90d5-8378e5a2ee2b" providerId="AD" clId="Web-{263B25A1-1E74-47E8-811D-7FF4D700E94F}" dt="2024-01-28T07:48:56.082" v="26" actId="1076"/>
        <pc:sldMkLst>
          <pc:docMk/>
          <pc:sldMk cId="254064469" sldId="283"/>
        </pc:sldMkLst>
        <pc:spChg chg="mod">
          <ac:chgData name="Muhammad Naufal Afiq Jais /CSF" userId="S::s10242236@connect.np.edu.sg::fc27824c-9dd7-4f31-90d5-8378e5a2ee2b" providerId="AD" clId="Web-{263B25A1-1E74-47E8-811D-7FF4D700E94F}" dt="2024-01-28T07:48:38.738" v="19"/>
          <ac:spMkLst>
            <pc:docMk/>
            <pc:sldMk cId="254064469" sldId="283"/>
            <ac:spMk id="2" creationId="{96C3C27B-AF2E-CA12-5A5C-F3164CAF3053}"/>
          </ac:spMkLst>
        </pc:spChg>
        <pc:spChg chg="mod">
          <ac:chgData name="Muhammad Naufal Afiq Jais /CSF" userId="S::s10242236@connect.np.edu.sg::fc27824c-9dd7-4f31-90d5-8378e5a2ee2b" providerId="AD" clId="Web-{263B25A1-1E74-47E8-811D-7FF4D700E94F}" dt="2024-01-28T07:48:51.160" v="24" actId="20577"/>
          <ac:spMkLst>
            <pc:docMk/>
            <pc:sldMk cId="254064469" sldId="283"/>
            <ac:spMk id="3" creationId="{C6433AFE-8C6D-A064-3D72-A21E0243EA0E}"/>
          </ac:spMkLst>
        </pc:spChg>
        <pc:spChg chg="mod ord">
          <ac:chgData name="Muhammad Naufal Afiq Jais /CSF" userId="S::s10242236@connect.np.edu.sg::fc27824c-9dd7-4f31-90d5-8378e5a2ee2b" providerId="AD" clId="Web-{263B25A1-1E74-47E8-811D-7FF4D700E94F}" dt="2024-01-28T07:48:38.738" v="19"/>
          <ac:spMkLst>
            <pc:docMk/>
            <pc:sldMk cId="254064469" sldId="283"/>
            <ac:spMk id="4" creationId="{8CE2DDB6-570E-9DEB-4350-700DBF86FF79}"/>
          </ac:spMkLst>
        </pc:spChg>
        <pc:spChg chg="add">
          <ac:chgData name="Muhammad Naufal Afiq Jais /CSF" userId="S::s10242236@connect.np.edu.sg::fc27824c-9dd7-4f31-90d5-8378e5a2ee2b" providerId="AD" clId="Web-{263B25A1-1E74-47E8-811D-7FF4D700E94F}" dt="2024-01-28T07:48:38.738" v="19"/>
          <ac:spMkLst>
            <pc:docMk/>
            <pc:sldMk cId="254064469" sldId="283"/>
            <ac:spMk id="10" creationId="{7D379150-F6B4-45C8-BE10-6B278AD400EB}"/>
          </ac:spMkLst>
        </pc:spChg>
        <pc:spChg chg="add">
          <ac:chgData name="Muhammad Naufal Afiq Jais /CSF" userId="S::s10242236@connect.np.edu.sg::fc27824c-9dd7-4f31-90d5-8378e5a2ee2b" providerId="AD" clId="Web-{263B25A1-1E74-47E8-811D-7FF4D700E94F}" dt="2024-01-28T07:48:38.738" v="19"/>
          <ac:spMkLst>
            <pc:docMk/>
            <pc:sldMk cId="254064469" sldId="283"/>
            <ac:spMk id="12" creationId="{5FFCF544-A370-4A5D-A95F-CA6E0E7191E6}"/>
          </ac:spMkLst>
        </pc:spChg>
        <pc:picChg chg="add mod">
          <ac:chgData name="Muhammad Naufal Afiq Jais /CSF" userId="S::s10242236@connect.np.edu.sg::fc27824c-9dd7-4f31-90d5-8378e5a2ee2b" providerId="AD" clId="Web-{263B25A1-1E74-47E8-811D-7FF4D700E94F}" dt="2024-01-28T07:48:56.082" v="26" actId="1076"/>
          <ac:picMkLst>
            <pc:docMk/>
            <pc:sldMk cId="254064469" sldId="283"/>
            <ac:picMk id="5" creationId="{A9EBF9AD-8AA0-EA45-29CE-028BE6063EAE}"/>
          </ac:picMkLst>
        </pc:picChg>
        <pc:cxnChg chg="add">
          <ac:chgData name="Muhammad Naufal Afiq Jais /CSF" userId="S::s10242236@connect.np.edu.sg::fc27824c-9dd7-4f31-90d5-8378e5a2ee2b" providerId="AD" clId="Web-{263B25A1-1E74-47E8-811D-7FF4D700E94F}" dt="2024-01-28T07:48:38.738" v="19"/>
          <ac:cxnSpMkLst>
            <pc:docMk/>
            <pc:sldMk cId="254064469" sldId="283"/>
            <ac:cxnSpMk id="14" creationId="{6EEB3B97-A638-498B-8083-54191CE71E01}"/>
          </ac:cxnSpMkLst>
        </pc:cxnChg>
      </pc:sldChg>
      <pc:sldChg chg="addSp modSp">
        <pc:chgData name="Muhammad Naufal Afiq Jais /CSF" userId="S::s10242236@connect.np.edu.sg::fc27824c-9dd7-4f31-90d5-8378e5a2ee2b" providerId="AD" clId="Web-{263B25A1-1E74-47E8-811D-7FF4D700E94F}" dt="2024-01-28T08:22:42.870" v="84" actId="1076"/>
        <pc:sldMkLst>
          <pc:docMk/>
          <pc:sldMk cId="1549905157" sldId="286"/>
        </pc:sldMkLst>
        <pc:picChg chg="add mod">
          <ac:chgData name="Muhammad Naufal Afiq Jais /CSF" userId="S::s10242236@connect.np.edu.sg::fc27824c-9dd7-4f31-90d5-8378e5a2ee2b" providerId="AD" clId="Web-{263B25A1-1E74-47E8-811D-7FF4D700E94F}" dt="2024-01-28T08:22:40.635" v="83" actId="1076"/>
          <ac:picMkLst>
            <pc:docMk/>
            <pc:sldMk cId="1549905157" sldId="286"/>
            <ac:picMk id="4" creationId="{EBE9E9B2-C61A-A8C3-242E-3A577CECDFA8}"/>
          </ac:picMkLst>
        </pc:picChg>
        <pc:picChg chg="mod modCrop">
          <ac:chgData name="Muhammad Naufal Afiq Jais /CSF" userId="S::s10242236@connect.np.edu.sg::fc27824c-9dd7-4f31-90d5-8378e5a2ee2b" providerId="AD" clId="Web-{263B25A1-1E74-47E8-811D-7FF4D700E94F}" dt="2024-01-28T08:22:42.870" v="84" actId="1076"/>
          <ac:picMkLst>
            <pc:docMk/>
            <pc:sldMk cId="1549905157" sldId="286"/>
            <ac:picMk id="6" creationId="{00BFF4A1-CBCB-AC81-CC4B-3B4551DC893F}"/>
          </ac:picMkLst>
        </pc:picChg>
      </pc:sldChg>
      <pc:sldChg chg="modSp">
        <pc:chgData name="Muhammad Naufal Afiq Jais /CSF" userId="S::s10242236@connect.np.edu.sg::fc27824c-9dd7-4f31-90d5-8378e5a2ee2b" providerId="AD" clId="Web-{263B25A1-1E74-47E8-811D-7FF4D700E94F}" dt="2024-01-28T08:54:55.957" v="488" actId="20577"/>
        <pc:sldMkLst>
          <pc:docMk/>
          <pc:sldMk cId="956688909" sldId="287"/>
        </pc:sldMkLst>
        <pc:spChg chg="mod">
          <ac:chgData name="Muhammad Naufal Afiq Jais /CSF" userId="S::s10242236@connect.np.edu.sg::fc27824c-9dd7-4f31-90d5-8378e5a2ee2b" providerId="AD" clId="Web-{263B25A1-1E74-47E8-811D-7FF4D700E94F}" dt="2024-01-28T08:54:55.957" v="488" actId="20577"/>
          <ac:spMkLst>
            <pc:docMk/>
            <pc:sldMk cId="956688909" sldId="287"/>
            <ac:spMk id="3" creationId="{4BC6ECAF-3782-298A-6BD5-48D32DD63BA9}"/>
          </ac:spMkLst>
        </pc:spChg>
      </pc:sldChg>
      <pc:sldChg chg="addSp delSp modSp">
        <pc:chgData name="Muhammad Naufal Afiq Jais /CSF" userId="S::s10242236@connect.np.edu.sg::fc27824c-9dd7-4f31-90d5-8378e5a2ee2b" providerId="AD" clId="Web-{263B25A1-1E74-47E8-811D-7FF4D700E94F}" dt="2024-01-28T07:55:09.935" v="52" actId="14100"/>
        <pc:sldMkLst>
          <pc:docMk/>
          <pc:sldMk cId="2524158041" sldId="295"/>
        </pc:sldMkLst>
        <pc:picChg chg="add del">
          <ac:chgData name="Muhammad Naufal Afiq Jais /CSF" userId="S::s10242236@connect.np.edu.sg::fc27824c-9dd7-4f31-90d5-8378e5a2ee2b" providerId="AD" clId="Web-{263B25A1-1E74-47E8-811D-7FF4D700E94F}" dt="2024-01-28T07:53:18.557" v="35"/>
          <ac:picMkLst>
            <pc:docMk/>
            <pc:sldMk cId="2524158041" sldId="295"/>
            <ac:picMk id="3" creationId="{CF3ACBA8-05A7-5D3F-A4D7-6BBAB9E6E421}"/>
          </ac:picMkLst>
        </pc:picChg>
        <pc:picChg chg="add mod">
          <ac:chgData name="Muhammad Naufal Afiq Jais /CSF" userId="S::s10242236@connect.np.edu.sg::fc27824c-9dd7-4f31-90d5-8378e5a2ee2b" providerId="AD" clId="Web-{263B25A1-1E74-47E8-811D-7FF4D700E94F}" dt="2024-01-28T07:54:42.403" v="48" actId="1076"/>
          <ac:picMkLst>
            <pc:docMk/>
            <pc:sldMk cId="2524158041" sldId="295"/>
            <ac:picMk id="5" creationId="{D6BFDE03-01EE-57CF-6AC5-6984D23EAD36}"/>
          </ac:picMkLst>
        </pc:picChg>
        <pc:picChg chg="add mod">
          <ac:chgData name="Muhammad Naufal Afiq Jais /CSF" userId="S::s10242236@connect.np.edu.sg::fc27824c-9dd7-4f31-90d5-8378e5a2ee2b" providerId="AD" clId="Web-{263B25A1-1E74-47E8-811D-7FF4D700E94F}" dt="2024-01-28T07:55:09.935" v="52" actId="14100"/>
          <ac:picMkLst>
            <pc:docMk/>
            <pc:sldMk cId="2524158041" sldId="295"/>
            <ac:picMk id="7" creationId="{4AF29666-DE3B-A3D6-7F23-6383441AAD8E}"/>
          </ac:picMkLst>
        </pc:picChg>
      </pc:sldChg>
      <pc:sldChg chg="addSp delSp modSp">
        <pc:chgData name="Muhammad Naufal Afiq Jais /CSF" userId="S::s10242236@connect.np.edu.sg::fc27824c-9dd7-4f31-90d5-8378e5a2ee2b" providerId="AD" clId="Web-{263B25A1-1E74-47E8-811D-7FF4D700E94F}" dt="2024-01-28T07:49:12.160" v="29" actId="1076"/>
        <pc:sldMkLst>
          <pc:docMk/>
          <pc:sldMk cId="186782183" sldId="297"/>
        </pc:sldMkLst>
        <pc:picChg chg="mod">
          <ac:chgData name="Muhammad Naufal Afiq Jais /CSF" userId="S::s10242236@connect.np.edu.sg::fc27824c-9dd7-4f31-90d5-8378e5a2ee2b" providerId="AD" clId="Web-{263B25A1-1E74-47E8-811D-7FF4D700E94F}" dt="2024-01-28T07:49:12.160" v="29" actId="1076"/>
          <ac:picMkLst>
            <pc:docMk/>
            <pc:sldMk cId="186782183" sldId="297"/>
            <ac:picMk id="3" creationId="{F510246F-8D86-5914-8BDC-474ED651AD90}"/>
          </ac:picMkLst>
        </pc:picChg>
        <pc:picChg chg="add del mod">
          <ac:chgData name="Muhammad Naufal Afiq Jais /CSF" userId="S::s10242236@connect.np.edu.sg::fc27824c-9dd7-4f31-90d5-8378e5a2ee2b" providerId="AD" clId="Web-{263B25A1-1E74-47E8-811D-7FF4D700E94F}" dt="2024-01-28T07:47:22.251" v="17"/>
          <ac:picMkLst>
            <pc:docMk/>
            <pc:sldMk cId="186782183" sldId="297"/>
            <ac:picMk id="4" creationId="{38FA82AA-6591-9712-C55F-A3940E49BDDB}"/>
          </ac:picMkLst>
        </pc:picChg>
      </pc:sldChg>
      <pc:sldChg chg="addSp delSp modSp">
        <pc:chgData name="Muhammad Naufal Afiq Jais /CSF" userId="S::s10242236@connect.np.edu.sg::fc27824c-9dd7-4f31-90d5-8378e5a2ee2b" providerId="AD" clId="Web-{263B25A1-1E74-47E8-811D-7FF4D700E94F}" dt="2024-01-28T07:47:06.423" v="10"/>
        <pc:sldMkLst>
          <pc:docMk/>
          <pc:sldMk cId="1665419680" sldId="298"/>
        </pc:sldMkLst>
        <pc:picChg chg="add del mod">
          <ac:chgData name="Muhammad Naufal Afiq Jais /CSF" userId="S::s10242236@connect.np.edu.sg::fc27824c-9dd7-4f31-90d5-8378e5a2ee2b" providerId="AD" clId="Web-{263B25A1-1E74-47E8-811D-7FF4D700E94F}" dt="2024-01-28T07:46:11.156" v="3"/>
          <ac:picMkLst>
            <pc:docMk/>
            <pc:sldMk cId="1665419680" sldId="298"/>
            <ac:picMk id="6" creationId="{3F08064C-998D-31F4-9EDE-A4DEA37E3508}"/>
          </ac:picMkLst>
        </pc:picChg>
        <pc:picChg chg="add del mod">
          <ac:chgData name="Muhammad Naufal Afiq Jais /CSF" userId="S::s10242236@connect.np.edu.sg::fc27824c-9dd7-4f31-90d5-8378e5a2ee2b" providerId="AD" clId="Web-{263B25A1-1E74-47E8-811D-7FF4D700E94F}" dt="2024-01-28T07:47:06.423" v="10"/>
          <ac:picMkLst>
            <pc:docMk/>
            <pc:sldMk cId="1665419680" sldId="298"/>
            <ac:picMk id="7" creationId="{C093852D-B58B-C1E9-35AE-5ECFB0E54A94}"/>
          </ac:picMkLst>
        </pc:picChg>
        <pc:picChg chg="mod">
          <ac:chgData name="Muhammad Naufal Afiq Jais /CSF" userId="S::s10242236@connect.np.edu.sg::fc27824c-9dd7-4f31-90d5-8378e5a2ee2b" providerId="AD" clId="Web-{263B25A1-1E74-47E8-811D-7FF4D700E94F}" dt="2024-01-28T07:46:49.641" v="7" actId="1076"/>
          <ac:picMkLst>
            <pc:docMk/>
            <pc:sldMk cId="1665419680" sldId="298"/>
            <ac:picMk id="8" creationId="{4DD70234-7524-3EC2-CC47-8E0DA24AA609}"/>
          </ac:picMkLst>
        </pc:picChg>
      </pc:sldChg>
      <pc:sldChg chg="addSp modSp">
        <pc:chgData name="Muhammad Naufal Afiq Jais /CSF" userId="S::s10242236@connect.np.edu.sg::fc27824c-9dd7-4f31-90d5-8378e5a2ee2b" providerId="AD" clId="Web-{263B25A1-1E74-47E8-811D-7FF4D700E94F}" dt="2024-01-28T07:58:13.939" v="68" actId="20577"/>
        <pc:sldMkLst>
          <pc:docMk/>
          <pc:sldMk cId="4200288121" sldId="299"/>
        </pc:sldMkLst>
        <pc:spChg chg="mod">
          <ac:chgData name="Muhammad Naufal Afiq Jais /CSF" userId="S::s10242236@connect.np.edu.sg::fc27824c-9dd7-4f31-90d5-8378e5a2ee2b" providerId="AD" clId="Web-{263B25A1-1E74-47E8-811D-7FF4D700E94F}" dt="2024-01-28T07:58:13.939" v="68" actId="20577"/>
          <ac:spMkLst>
            <pc:docMk/>
            <pc:sldMk cId="4200288121" sldId="299"/>
            <ac:spMk id="5" creationId="{AFF969D9-7FE8-1D58-FF7E-933F06B159CB}"/>
          </ac:spMkLst>
        </pc:spChg>
        <pc:picChg chg="add mod">
          <ac:chgData name="Muhammad Naufal Afiq Jais /CSF" userId="S::s10242236@connect.np.edu.sg::fc27824c-9dd7-4f31-90d5-8378e5a2ee2b" providerId="AD" clId="Web-{263B25A1-1E74-47E8-811D-7FF4D700E94F}" dt="2024-01-28T07:46:18.250" v="6" actId="1076"/>
          <ac:picMkLst>
            <pc:docMk/>
            <pc:sldMk cId="4200288121" sldId="299"/>
            <ac:picMk id="3" creationId="{BB653B89-35ED-6AFC-E256-802D7A2D1DEC}"/>
          </ac:picMkLst>
        </pc:picChg>
        <pc:picChg chg="add mod">
          <ac:chgData name="Muhammad Naufal Afiq Jais /CSF" userId="S::s10242236@connect.np.edu.sg::fc27824c-9dd7-4f31-90d5-8378e5a2ee2b" providerId="AD" clId="Web-{263B25A1-1E74-47E8-811D-7FF4D700E94F}" dt="2024-01-28T07:46:15.672" v="5" actId="1076"/>
          <ac:picMkLst>
            <pc:docMk/>
            <pc:sldMk cId="4200288121" sldId="299"/>
            <ac:picMk id="4" creationId="{CD3AD701-CB73-8A28-BE65-A55A030CD201}"/>
          </ac:picMkLst>
        </pc:picChg>
      </pc:sldChg>
      <pc:sldChg chg="addSp delSp modSp">
        <pc:chgData name="Muhammad Naufal Afiq Jais /CSF" userId="S::s10242236@connect.np.edu.sg::fc27824c-9dd7-4f31-90d5-8378e5a2ee2b" providerId="AD" clId="Web-{263B25A1-1E74-47E8-811D-7FF4D700E94F}" dt="2024-01-28T10:08:38.718" v="597" actId="20577"/>
        <pc:sldMkLst>
          <pc:docMk/>
          <pc:sldMk cId="3395515843" sldId="301"/>
        </pc:sldMkLst>
        <pc:graphicFrameChg chg="modGraphic">
          <ac:chgData name="Muhammad Naufal Afiq Jais /CSF" userId="S::s10242236@connect.np.edu.sg::fc27824c-9dd7-4f31-90d5-8378e5a2ee2b" providerId="AD" clId="Web-{263B25A1-1E74-47E8-811D-7FF4D700E94F}" dt="2024-01-28T10:08:38.718" v="597" actId="20577"/>
          <ac:graphicFrameMkLst>
            <pc:docMk/>
            <pc:sldMk cId="3395515843" sldId="301"/>
            <ac:graphicFrameMk id="6" creationId="{74A2B696-5B53-354B-B5FE-B426596D901D}"/>
          </ac:graphicFrameMkLst>
        </pc:graphicFrameChg>
        <pc:picChg chg="add del mod">
          <ac:chgData name="Muhammad Naufal Afiq Jais /CSF" userId="S::s10242236@connect.np.edu.sg::fc27824c-9dd7-4f31-90d5-8378e5a2ee2b" providerId="AD" clId="Web-{263B25A1-1E74-47E8-811D-7FF4D700E94F}" dt="2024-01-28T08:29:48.676" v="95"/>
          <ac:picMkLst>
            <pc:docMk/>
            <pc:sldMk cId="3395515843" sldId="301"/>
            <ac:picMk id="3" creationId="{DA5E2429-21C8-1DDF-3425-20CA72E748CB}"/>
          </ac:picMkLst>
        </pc:picChg>
      </pc:sldChg>
      <pc:sldChg chg="addSp delSp modSp">
        <pc:chgData name="Muhammad Naufal Afiq Jais /CSF" userId="S::s10242236@connect.np.edu.sg::fc27824c-9dd7-4f31-90d5-8378e5a2ee2b" providerId="AD" clId="Web-{263B25A1-1E74-47E8-811D-7FF4D700E94F}" dt="2024-01-28T08:45:19.195" v="439" actId="1076"/>
        <pc:sldMkLst>
          <pc:docMk/>
          <pc:sldMk cId="426635742" sldId="303"/>
        </pc:sldMkLst>
        <pc:spChg chg="add mod">
          <ac:chgData name="Muhammad Naufal Afiq Jais /CSF" userId="S::s10242236@connect.np.edu.sg::fc27824c-9dd7-4f31-90d5-8378e5a2ee2b" providerId="AD" clId="Web-{263B25A1-1E74-47E8-811D-7FF4D700E94F}" dt="2024-01-28T08:43:59.772" v="402" actId="1076"/>
          <ac:spMkLst>
            <pc:docMk/>
            <pc:sldMk cId="426635742" sldId="303"/>
            <ac:spMk id="10" creationId="{1D28065D-1D57-5C81-75EB-D5EC74F23B62}"/>
          </ac:spMkLst>
        </pc:spChg>
        <pc:spChg chg="add mod">
          <ac:chgData name="Muhammad Naufal Afiq Jais /CSF" userId="S::s10242236@connect.np.edu.sg::fc27824c-9dd7-4f31-90d5-8378e5a2ee2b" providerId="AD" clId="Web-{263B25A1-1E74-47E8-811D-7FF4D700E94F}" dt="2024-01-28T08:45:12.429" v="426" actId="20577"/>
          <ac:spMkLst>
            <pc:docMk/>
            <pc:sldMk cId="426635742" sldId="303"/>
            <ac:spMk id="11" creationId="{01C8750F-935E-3572-3CBC-01B39098A5E1}"/>
          </ac:spMkLst>
        </pc:spChg>
        <pc:spChg chg="add mod">
          <ac:chgData name="Muhammad Naufal Afiq Jais /CSF" userId="S::s10242236@connect.np.edu.sg::fc27824c-9dd7-4f31-90d5-8378e5a2ee2b" providerId="AD" clId="Web-{263B25A1-1E74-47E8-811D-7FF4D700E94F}" dt="2024-01-28T08:45:19.195" v="439" actId="1076"/>
          <ac:spMkLst>
            <pc:docMk/>
            <pc:sldMk cId="426635742" sldId="303"/>
            <ac:spMk id="12" creationId="{4BEBFF6F-9601-E4BB-5B6E-3DD4DFC38A00}"/>
          </ac:spMkLst>
        </pc:spChg>
        <pc:picChg chg="add mod">
          <ac:chgData name="Muhammad Naufal Afiq Jais /CSF" userId="S::s10242236@connect.np.edu.sg::fc27824c-9dd7-4f31-90d5-8378e5a2ee2b" providerId="AD" clId="Web-{263B25A1-1E74-47E8-811D-7FF4D700E94F}" dt="2024-01-28T08:21:00.305" v="70" actId="1076"/>
          <ac:picMkLst>
            <pc:docMk/>
            <pc:sldMk cId="426635742" sldId="303"/>
            <ac:picMk id="3" creationId="{84A8AF43-7D6C-D4A8-D1EE-232C5432F0B8}"/>
          </ac:picMkLst>
        </pc:picChg>
        <pc:picChg chg="add del mod">
          <ac:chgData name="Muhammad Naufal Afiq Jais /CSF" userId="S::s10242236@connect.np.edu.sg::fc27824c-9dd7-4f31-90d5-8378e5a2ee2b" providerId="AD" clId="Web-{263B25A1-1E74-47E8-811D-7FF4D700E94F}" dt="2024-01-28T08:21:45.806" v="73"/>
          <ac:picMkLst>
            <pc:docMk/>
            <pc:sldMk cId="426635742" sldId="303"/>
            <ac:picMk id="4" creationId="{92F8935A-B0FA-BB5A-4B67-AF71FEE3F719}"/>
          </ac:picMkLst>
        </pc:picChg>
        <pc:picChg chg="add mod">
          <ac:chgData name="Muhammad Naufal Afiq Jais /CSF" userId="S::s10242236@connect.np.edu.sg::fc27824c-9dd7-4f31-90d5-8378e5a2ee2b" providerId="AD" clId="Web-{263B25A1-1E74-47E8-811D-7FF4D700E94F}" dt="2024-01-28T08:30:50.927" v="113" actId="1076"/>
          <ac:picMkLst>
            <pc:docMk/>
            <pc:sldMk cId="426635742" sldId="303"/>
            <ac:picMk id="5" creationId="{F99DF4A2-5DED-8721-DE24-B5B45B9A4FC6}"/>
          </ac:picMkLst>
        </pc:picChg>
        <pc:picChg chg="add del mod">
          <ac:chgData name="Muhammad Naufal Afiq Jais /CSF" userId="S::s10242236@connect.np.edu.sg::fc27824c-9dd7-4f31-90d5-8378e5a2ee2b" providerId="AD" clId="Web-{263B25A1-1E74-47E8-811D-7FF4D700E94F}" dt="2024-01-28T08:25:24.842" v="88"/>
          <ac:picMkLst>
            <pc:docMk/>
            <pc:sldMk cId="426635742" sldId="303"/>
            <ac:picMk id="6" creationId="{950E8B85-D868-A510-40DC-27D47801EFF2}"/>
          </ac:picMkLst>
        </pc:picChg>
        <pc:picChg chg="add mod">
          <ac:chgData name="Muhammad Naufal Afiq Jais /CSF" userId="S::s10242236@connect.np.edu.sg::fc27824c-9dd7-4f31-90d5-8378e5a2ee2b" providerId="AD" clId="Web-{263B25A1-1E74-47E8-811D-7FF4D700E94F}" dt="2024-01-28T08:30:45.552" v="110" actId="1076"/>
          <ac:picMkLst>
            <pc:docMk/>
            <pc:sldMk cId="426635742" sldId="303"/>
            <ac:picMk id="7" creationId="{A141E8DC-3A0C-0638-6D5A-7643B6987204}"/>
          </ac:picMkLst>
        </pc:picChg>
        <pc:picChg chg="del">
          <ac:chgData name="Muhammad Naufal Afiq Jais /CSF" userId="S::s10242236@connect.np.edu.sg::fc27824c-9dd7-4f31-90d5-8378e5a2ee2b" providerId="AD" clId="Web-{263B25A1-1E74-47E8-811D-7FF4D700E94F}" dt="2024-01-28T08:29:11.362" v="94"/>
          <ac:picMkLst>
            <pc:docMk/>
            <pc:sldMk cId="426635742" sldId="303"/>
            <ac:picMk id="8" creationId="{BD98EAB8-AE46-5724-96DC-5CA85E13DB6F}"/>
          </ac:picMkLst>
        </pc:picChg>
        <pc:picChg chg="add mod">
          <ac:chgData name="Muhammad Naufal Afiq Jais /CSF" userId="S::s10242236@connect.np.edu.sg::fc27824c-9dd7-4f31-90d5-8378e5a2ee2b" providerId="AD" clId="Web-{263B25A1-1E74-47E8-811D-7FF4D700E94F}" dt="2024-01-28T08:44:01.240" v="403" actId="1076"/>
          <ac:picMkLst>
            <pc:docMk/>
            <pc:sldMk cId="426635742" sldId="303"/>
            <ac:picMk id="9" creationId="{B0148A5E-E5A3-FDD6-64B3-8A255D3F7845}"/>
          </ac:picMkLst>
        </pc:picChg>
      </pc:sldChg>
      <pc:sldChg chg="addSp delSp modSp add del replId">
        <pc:chgData name="Muhammad Naufal Afiq Jais /CSF" userId="S::s10242236@connect.np.edu.sg::fc27824c-9dd7-4f31-90d5-8378e5a2ee2b" providerId="AD" clId="Web-{263B25A1-1E74-47E8-811D-7FF4D700E94F}" dt="2024-01-28T07:53:43.542" v="42"/>
        <pc:sldMkLst>
          <pc:docMk/>
          <pc:sldMk cId="2514443970" sldId="303"/>
        </pc:sldMkLst>
        <pc:picChg chg="add mod">
          <ac:chgData name="Muhammad Naufal Afiq Jais /CSF" userId="S::s10242236@connect.np.edu.sg::fc27824c-9dd7-4f31-90d5-8378e5a2ee2b" providerId="AD" clId="Web-{263B25A1-1E74-47E8-811D-7FF4D700E94F}" dt="2024-01-28T07:53:39.979" v="41" actId="1076"/>
          <ac:picMkLst>
            <pc:docMk/>
            <pc:sldMk cId="2514443970" sldId="303"/>
            <ac:picMk id="3" creationId="{1FB8D9C1-6108-DC0B-7301-47E7B8078A9A}"/>
          </ac:picMkLst>
        </pc:picChg>
        <pc:picChg chg="del">
          <ac:chgData name="Muhammad Naufal Afiq Jais /CSF" userId="S::s10242236@connect.np.edu.sg::fc27824c-9dd7-4f31-90d5-8378e5a2ee2b" providerId="AD" clId="Web-{263B25A1-1E74-47E8-811D-7FF4D700E94F}" dt="2024-01-28T07:53:31.370" v="37"/>
          <ac:picMkLst>
            <pc:docMk/>
            <pc:sldMk cId="2514443970" sldId="303"/>
            <ac:picMk id="6" creationId="{0295A69C-59B5-6C3B-7EA3-525366C35A63}"/>
          </ac:picMkLst>
        </pc:picChg>
      </pc:sldChg>
      <pc:sldChg chg="add del ord replId">
        <pc:chgData name="Muhammad Naufal Afiq Jais /CSF" userId="S::s10242236@connect.np.edu.sg::fc27824c-9dd7-4f31-90d5-8378e5a2ee2b" providerId="AD" clId="Web-{263B25A1-1E74-47E8-811D-7FF4D700E94F}" dt="2024-01-28T07:52:57.853" v="33"/>
        <pc:sldMkLst>
          <pc:docMk/>
          <pc:sldMk cId="4109404982" sldId="303"/>
        </pc:sldMkLst>
      </pc:sldChg>
      <pc:sldChg chg="addSp modSp">
        <pc:chgData name="Muhammad Naufal Afiq Jais /CSF" userId="S::s10242236@connect.np.edu.sg::fc27824c-9dd7-4f31-90d5-8378e5a2ee2b" providerId="AD" clId="Web-{263B25A1-1E74-47E8-811D-7FF4D700E94F}" dt="2024-01-28T08:44:52.038" v="414" actId="1076"/>
        <pc:sldMkLst>
          <pc:docMk/>
          <pc:sldMk cId="1429018875" sldId="305"/>
        </pc:sldMkLst>
        <pc:spChg chg="mod">
          <ac:chgData name="Muhammad Naufal Afiq Jais /CSF" userId="S::s10242236@connect.np.edu.sg::fc27824c-9dd7-4f31-90d5-8378e5a2ee2b" providerId="AD" clId="Web-{263B25A1-1E74-47E8-811D-7FF4D700E94F}" dt="2024-01-28T08:44:48.570" v="413" actId="1076"/>
          <ac:spMkLst>
            <pc:docMk/>
            <pc:sldMk cId="1429018875" sldId="305"/>
            <ac:spMk id="6" creationId="{8855F5BA-CD56-7C59-2284-E4B907DA7AC0}"/>
          </ac:spMkLst>
        </pc:spChg>
        <pc:spChg chg="mod">
          <ac:chgData name="Muhammad Naufal Afiq Jais /CSF" userId="S::s10242236@connect.np.edu.sg::fc27824c-9dd7-4f31-90d5-8378e5a2ee2b" providerId="AD" clId="Web-{263B25A1-1E74-47E8-811D-7FF4D700E94F}" dt="2024-01-28T08:44:52.038" v="414" actId="1076"/>
          <ac:spMkLst>
            <pc:docMk/>
            <pc:sldMk cId="1429018875" sldId="305"/>
            <ac:spMk id="8" creationId="{6B0EC153-FBDD-B4AB-1FB2-50BD5F77B79F}"/>
          </ac:spMkLst>
        </pc:spChg>
        <pc:picChg chg="add mod modCrop">
          <ac:chgData name="Muhammad Naufal Afiq Jais /CSF" userId="S::s10242236@connect.np.edu.sg::fc27824c-9dd7-4f31-90d5-8378e5a2ee2b" providerId="AD" clId="Web-{263B25A1-1E74-47E8-811D-7FF4D700E94F}" dt="2024-01-28T08:44:41.382" v="411" actId="1076"/>
          <ac:picMkLst>
            <pc:docMk/>
            <pc:sldMk cId="1429018875" sldId="305"/>
            <ac:picMk id="3" creationId="{5A395562-856C-027D-309F-D3F016BAE82E}"/>
          </ac:picMkLst>
        </pc:picChg>
        <pc:picChg chg="add mod">
          <ac:chgData name="Muhammad Naufal Afiq Jais /CSF" userId="S::s10242236@connect.np.edu.sg::fc27824c-9dd7-4f31-90d5-8378e5a2ee2b" providerId="AD" clId="Web-{263B25A1-1E74-47E8-811D-7FF4D700E94F}" dt="2024-01-28T08:44:43.648" v="412" actId="1076"/>
          <ac:picMkLst>
            <pc:docMk/>
            <pc:sldMk cId="1429018875" sldId="305"/>
            <ac:picMk id="4" creationId="{FE3915C9-6F4F-DD15-4C04-8E3D991D6EFC}"/>
          </ac:picMkLst>
        </pc:picChg>
      </pc:sldChg>
      <pc:sldChg chg="addSp modSp new">
        <pc:chgData name="Muhammad Naufal Afiq Jais /CSF" userId="S::s10242236@connect.np.edu.sg::fc27824c-9dd7-4f31-90d5-8378e5a2ee2b" providerId="AD" clId="Web-{263B25A1-1E74-47E8-811D-7FF4D700E94F}" dt="2024-01-28T08:41:22.534" v="386" actId="1076"/>
        <pc:sldMkLst>
          <pc:docMk/>
          <pc:sldMk cId="2997354355" sldId="306"/>
        </pc:sldMkLst>
        <pc:spChg chg="mod">
          <ac:chgData name="Muhammad Naufal Afiq Jais /CSF" userId="S::s10242236@connect.np.edu.sg::fc27824c-9dd7-4f31-90d5-8378e5a2ee2b" providerId="AD" clId="Web-{263B25A1-1E74-47E8-811D-7FF4D700E94F}" dt="2024-01-28T08:38:24.358" v="134" actId="20577"/>
          <ac:spMkLst>
            <pc:docMk/>
            <pc:sldMk cId="2997354355" sldId="306"/>
            <ac:spMk id="2" creationId="{9E3336CD-4BC3-F0CA-B1DE-5DB09E60DDFD}"/>
          </ac:spMkLst>
        </pc:spChg>
        <pc:spChg chg="add mod">
          <ac:chgData name="Muhammad Naufal Afiq Jais /CSF" userId="S::s10242236@connect.np.edu.sg::fc27824c-9dd7-4f31-90d5-8378e5a2ee2b" providerId="AD" clId="Web-{263B25A1-1E74-47E8-811D-7FF4D700E94F}" dt="2024-01-28T08:40:53.112" v="376" actId="14100"/>
          <ac:spMkLst>
            <pc:docMk/>
            <pc:sldMk cId="2997354355" sldId="306"/>
            <ac:spMk id="5" creationId="{E6D49004-FE99-3177-8159-C0F8FE94E61F}"/>
          </ac:spMkLst>
        </pc:spChg>
        <pc:picChg chg="add mod">
          <ac:chgData name="Muhammad Naufal Afiq Jais /CSF" userId="S::s10242236@connect.np.edu.sg::fc27824c-9dd7-4f31-90d5-8378e5a2ee2b" providerId="AD" clId="Web-{263B25A1-1E74-47E8-811D-7FF4D700E94F}" dt="2024-01-28T08:41:22.534" v="386" actId="1076"/>
          <ac:picMkLst>
            <pc:docMk/>
            <pc:sldMk cId="2997354355" sldId="306"/>
            <ac:picMk id="3" creationId="{C1331D9A-C441-239B-6E37-23C0BF598641}"/>
          </ac:picMkLst>
        </pc:picChg>
        <pc:picChg chg="add mod modCrop">
          <ac:chgData name="Muhammad Naufal Afiq Jais /CSF" userId="S::s10242236@connect.np.edu.sg::fc27824c-9dd7-4f31-90d5-8378e5a2ee2b" providerId="AD" clId="Web-{263B25A1-1E74-47E8-811D-7FF4D700E94F}" dt="2024-01-28T08:41:20.706" v="385" actId="1076"/>
          <ac:picMkLst>
            <pc:docMk/>
            <pc:sldMk cId="2997354355" sldId="306"/>
            <ac:picMk id="4" creationId="{A88B2AB1-9755-066D-1390-A48F599F466C}"/>
          </ac:picMkLst>
        </pc:picChg>
      </pc:sldChg>
      <pc:sldChg chg="addSp delSp modSp">
        <pc:chgData name="Muhammad Naufal Afiq Jais /CSF" userId="S::s10242236@connect.np.edu.sg::fc27824c-9dd7-4f31-90d5-8378e5a2ee2b" providerId="AD" clId="Web-{263B25A1-1E74-47E8-811D-7FF4D700E94F}" dt="2024-01-28T10:22:36.468" v="713" actId="1076"/>
        <pc:sldMkLst>
          <pc:docMk/>
          <pc:sldMk cId="919741951" sldId="307"/>
        </pc:sldMkLst>
        <pc:spChg chg="del">
          <ac:chgData name="Muhammad Naufal Afiq Jais /CSF" userId="S::s10242236@connect.np.edu.sg::fc27824c-9dd7-4f31-90d5-8378e5a2ee2b" providerId="AD" clId="Web-{263B25A1-1E74-47E8-811D-7FF4D700E94F}" dt="2024-01-28T10:22:30.999" v="707"/>
          <ac:spMkLst>
            <pc:docMk/>
            <pc:sldMk cId="919741951" sldId="307"/>
            <ac:spMk id="5" creationId="{ED9F60BC-061E-0BEB-7644-0F01602589FD}"/>
          </ac:spMkLst>
        </pc:spChg>
        <pc:spChg chg="mod">
          <ac:chgData name="Muhammad Naufal Afiq Jais /CSF" userId="S::s10242236@connect.np.edu.sg::fc27824c-9dd7-4f31-90d5-8378e5a2ee2b" providerId="AD" clId="Web-{263B25A1-1E74-47E8-811D-7FF4D700E94F}" dt="2024-01-28T10:22:36.468" v="711" actId="1076"/>
          <ac:spMkLst>
            <pc:docMk/>
            <pc:sldMk cId="919741951" sldId="307"/>
            <ac:spMk id="7" creationId="{B0398465-D7C2-8DAA-590A-DB169E35354E}"/>
          </ac:spMkLst>
        </pc:spChg>
        <pc:spChg chg="mod">
          <ac:chgData name="Muhammad Naufal Afiq Jais /CSF" userId="S::s10242236@connect.np.edu.sg::fc27824c-9dd7-4f31-90d5-8378e5a2ee2b" providerId="AD" clId="Web-{263B25A1-1E74-47E8-811D-7FF4D700E94F}" dt="2024-01-28T10:22:36.468" v="712" actId="1076"/>
          <ac:spMkLst>
            <pc:docMk/>
            <pc:sldMk cId="919741951" sldId="307"/>
            <ac:spMk id="8" creationId="{B4298C5E-A9BC-C7A4-0097-D0DEFBF5C761}"/>
          </ac:spMkLst>
        </pc:spChg>
        <pc:spChg chg="mod">
          <ac:chgData name="Muhammad Naufal Afiq Jais /CSF" userId="S::s10242236@connect.np.edu.sg::fc27824c-9dd7-4f31-90d5-8378e5a2ee2b" providerId="AD" clId="Web-{263B25A1-1E74-47E8-811D-7FF4D700E94F}" dt="2024-01-28T10:22:36.468" v="713" actId="1076"/>
          <ac:spMkLst>
            <pc:docMk/>
            <pc:sldMk cId="919741951" sldId="307"/>
            <ac:spMk id="9" creationId="{B8D453EB-09E8-FC62-368E-D29F4F831370}"/>
          </ac:spMkLst>
        </pc:spChg>
        <pc:picChg chg="add mod">
          <ac:chgData name="Muhammad Naufal Afiq Jais /CSF" userId="S::s10242236@connect.np.edu.sg::fc27824c-9dd7-4f31-90d5-8378e5a2ee2b" providerId="AD" clId="Web-{263B25A1-1E74-47E8-811D-7FF4D700E94F}" dt="2024-01-28T10:22:36.452" v="708" actId="1076"/>
          <ac:picMkLst>
            <pc:docMk/>
            <pc:sldMk cId="919741951" sldId="307"/>
            <ac:picMk id="3" creationId="{A821DC12-52C8-77E7-3FD5-378CFBF7CB27}"/>
          </ac:picMkLst>
        </pc:picChg>
        <pc:picChg chg="add mod">
          <ac:chgData name="Muhammad Naufal Afiq Jais /CSF" userId="S::s10242236@connect.np.edu.sg::fc27824c-9dd7-4f31-90d5-8378e5a2ee2b" providerId="AD" clId="Web-{263B25A1-1E74-47E8-811D-7FF4D700E94F}" dt="2024-01-28T10:22:36.452" v="709" actId="1076"/>
          <ac:picMkLst>
            <pc:docMk/>
            <pc:sldMk cId="919741951" sldId="307"/>
            <ac:picMk id="4" creationId="{2871FB71-0941-FB1F-4A8B-04083BF8A1F5}"/>
          </ac:picMkLst>
        </pc:picChg>
        <pc:picChg chg="add mod">
          <ac:chgData name="Muhammad Naufal Afiq Jais /CSF" userId="S::s10242236@connect.np.edu.sg::fc27824c-9dd7-4f31-90d5-8378e5a2ee2b" providerId="AD" clId="Web-{263B25A1-1E74-47E8-811D-7FF4D700E94F}" dt="2024-01-28T10:22:36.468" v="710" actId="1076"/>
          <ac:picMkLst>
            <pc:docMk/>
            <pc:sldMk cId="919741951" sldId="307"/>
            <ac:picMk id="6" creationId="{8A5C30BC-A95F-93C0-90AE-AFE29A764D3B}"/>
          </ac:picMkLst>
        </pc:picChg>
      </pc:sldChg>
      <pc:sldChg chg="addSp delSp modSp">
        <pc:chgData name="Muhammad Naufal Afiq Jais /CSF" userId="S::s10242236@connect.np.edu.sg::fc27824c-9dd7-4f31-90d5-8378e5a2ee2b" providerId="AD" clId="Web-{263B25A1-1E74-47E8-811D-7FF4D700E94F}" dt="2024-01-28T10:26:24.523" v="845" actId="1076"/>
        <pc:sldMkLst>
          <pc:docMk/>
          <pc:sldMk cId="1651907841" sldId="308"/>
        </pc:sldMkLst>
        <pc:spChg chg="mod">
          <ac:chgData name="Muhammad Naufal Afiq Jais /CSF" userId="S::s10242236@connect.np.edu.sg::fc27824c-9dd7-4f31-90d5-8378e5a2ee2b" providerId="AD" clId="Web-{263B25A1-1E74-47E8-811D-7FF4D700E94F}" dt="2024-01-28T10:26:24.523" v="845" actId="1076"/>
          <ac:spMkLst>
            <pc:docMk/>
            <pc:sldMk cId="1651907841" sldId="308"/>
            <ac:spMk id="4" creationId="{74C4F4D4-3CDC-1D59-F4DA-5F755BC31C2A}"/>
          </ac:spMkLst>
        </pc:spChg>
        <pc:picChg chg="add del mod">
          <ac:chgData name="Muhammad Naufal Afiq Jais /CSF" userId="S::s10242236@connect.np.edu.sg::fc27824c-9dd7-4f31-90d5-8378e5a2ee2b" providerId="AD" clId="Web-{263B25A1-1E74-47E8-811D-7FF4D700E94F}" dt="2024-01-28T09:59:28.713" v="538"/>
          <ac:picMkLst>
            <pc:docMk/>
            <pc:sldMk cId="1651907841" sldId="308"/>
            <ac:picMk id="3" creationId="{94E83A38-5D21-D262-4A96-C7FF2CEEBEFD}"/>
          </ac:picMkLst>
        </pc:picChg>
        <pc:picChg chg="add mod">
          <ac:chgData name="Muhammad Naufal Afiq Jais /CSF" userId="S::s10242236@connect.np.edu.sg::fc27824c-9dd7-4f31-90d5-8378e5a2ee2b" providerId="AD" clId="Web-{263B25A1-1E74-47E8-811D-7FF4D700E94F}" dt="2024-01-28T09:59:29.729" v="539"/>
          <ac:picMkLst>
            <pc:docMk/>
            <pc:sldMk cId="1651907841" sldId="308"/>
            <ac:picMk id="5" creationId="{0F63F220-0153-4E4A-390B-9E08DD820C27}"/>
          </ac:picMkLst>
        </pc:picChg>
      </pc:sldChg>
    </pc:docChg>
  </pc:docChgLst>
  <pc:docChgLst>
    <pc:chgData name="Muhammad Naufal Afiq Jais /CSF" userId="S::s10242236@connect.np.edu.sg::fc27824c-9dd7-4f31-90d5-8378e5a2ee2b" providerId="AD" clId="Web-{263124FC-56DF-4387-92B4-688D6BAEB206}"/>
    <pc:docChg chg="addSld delSld modSld">
      <pc:chgData name="Muhammad Naufal Afiq Jais /CSF" userId="S::s10242236@connect.np.edu.sg::fc27824c-9dd7-4f31-90d5-8378e5a2ee2b" providerId="AD" clId="Web-{263124FC-56DF-4387-92B4-688D6BAEB206}" dt="2024-01-30T05:50:40.613" v="202" actId="20577"/>
      <pc:docMkLst>
        <pc:docMk/>
      </pc:docMkLst>
      <pc:sldChg chg="del mod modShow">
        <pc:chgData name="Muhammad Naufal Afiq Jais /CSF" userId="S::s10242236@connect.np.edu.sg::fc27824c-9dd7-4f31-90d5-8378e5a2ee2b" providerId="AD" clId="Web-{263124FC-56DF-4387-92B4-688D6BAEB206}" dt="2024-01-30T05:16:35.928" v="81"/>
        <pc:sldMkLst>
          <pc:docMk/>
          <pc:sldMk cId="0" sldId="266"/>
        </pc:sldMkLst>
      </pc:sldChg>
      <pc:sldChg chg="modSp">
        <pc:chgData name="Muhammad Naufal Afiq Jais /CSF" userId="S::s10242236@connect.np.edu.sg::fc27824c-9dd7-4f31-90d5-8378e5a2ee2b" providerId="AD" clId="Web-{263124FC-56DF-4387-92B4-688D6BAEB206}" dt="2024-01-30T05:29:29.879" v="113" actId="1076"/>
        <pc:sldMkLst>
          <pc:docMk/>
          <pc:sldMk cId="0" sldId="278"/>
        </pc:sldMkLst>
        <pc:picChg chg="mod">
          <ac:chgData name="Muhammad Naufal Afiq Jais /CSF" userId="S::s10242236@connect.np.edu.sg::fc27824c-9dd7-4f31-90d5-8378e5a2ee2b" providerId="AD" clId="Web-{263124FC-56DF-4387-92B4-688D6BAEB206}" dt="2024-01-30T05:29:29.879" v="113" actId="1076"/>
          <ac:picMkLst>
            <pc:docMk/>
            <pc:sldMk cId="0" sldId="278"/>
            <ac:picMk id="3" creationId="{26D54114-C662-8A08-7435-0504B8B84384}"/>
          </ac:picMkLst>
        </pc:picChg>
      </pc:sldChg>
      <pc:sldChg chg="modSp">
        <pc:chgData name="Muhammad Naufal Afiq Jais /CSF" userId="S::s10242236@connect.np.edu.sg::fc27824c-9dd7-4f31-90d5-8378e5a2ee2b" providerId="AD" clId="Web-{263124FC-56DF-4387-92B4-688D6BAEB206}" dt="2024-01-30T05:40:26.403" v="174" actId="20577"/>
        <pc:sldMkLst>
          <pc:docMk/>
          <pc:sldMk cId="3799401404" sldId="282"/>
        </pc:sldMkLst>
        <pc:spChg chg="mod">
          <ac:chgData name="Muhammad Naufal Afiq Jais /CSF" userId="S::s10242236@connect.np.edu.sg::fc27824c-9dd7-4f31-90d5-8378e5a2ee2b" providerId="AD" clId="Web-{263124FC-56DF-4387-92B4-688D6BAEB206}" dt="2024-01-30T05:40:26.403" v="174" actId="20577"/>
          <ac:spMkLst>
            <pc:docMk/>
            <pc:sldMk cId="3799401404" sldId="282"/>
            <ac:spMk id="3" creationId="{B98C8907-CF90-DB11-B2E8-154A199DD8B6}"/>
          </ac:spMkLst>
        </pc:spChg>
      </pc:sldChg>
      <pc:sldChg chg="modSp">
        <pc:chgData name="Muhammad Naufal Afiq Jais /CSF" userId="S::s10242236@connect.np.edu.sg::fc27824c-9dd7-4f31-90d5-8378e5a2ee2b" providerId="AD" clId="Web-{263124FC-56DF-4387-92B4-688D6BAEB206}" dt="2024-01-30T05:29:43.770" v="117" actId="20577"/>
        <pc:sldMkLst>
          <pc:docMk/>
          <pc:sldMk cId="956688909" sldId="287"/>
        </pc:sldMkLst>
        <pc:spChg chg="mod">
          <ac:chgData name="Muhammad Naufal Afiq Jais /CSF" userId="S::s10242236@connect.np.edu.sg::fc27824c-9dd7-4f31-90d5-8378e5a2ee2b" providerId="AD" clId="Web-{263124FC-56DF-4387-92B4-688D6BAEB206}" dt="2024-01-30T05:29:43.770" v="117" actId="20577"/>
          <ac:spMkLst>
            <pc:docMk/>
            <pc:sldMk cId="956688909" sldId="287"/>
            <ac:spMk id="3" creationId="{4BC6ECAF-3782-298A-6BD5-48D32DD63BA9}"/>
          </ac:spMkLst>
        </pc:spChg>
      </pc:sldChg>
      <pc:sldChg chg="modSp">
        <pc:chgData name="Muhammad Naufal Afiq Jais /CSF" userId="S::s10242236@connect.np.edu.sg::fc27824c-9dd7-4f31-90d5-8378e5a2ee2b" providerId="AD" clId="Web-{263124FC-56DF-4387-92B4-688D6BAEB206}" dt="2024-01-30T05:27:02.467" v="112" actId="20577"/>
        <pc:sldMkLst>
          <pc:docMk/>
          <pc:sldMk cId="99133501" sldId="288"/>
        </pc:sldMkLst>
        <pc:spChg chg="mod">
          <ac:chgData name="Muhammad Naufal Afiq Jais /CSF" userId="S::s10242236@connect.np.edu.sg::fc27824c-9dd7-4f31-90d5-8378e5a2ee2b" providerId="AD" clId="Web-{263124FC-56DF-4387-92B4-688D6BAEB206}" dt="2024-01-30T05:27:02.467" v="112" actId="20577"/>
          <ac:spMkLst>
            <pc:docMk/>
            <pc:sldMk cId="99133501" sldId="288"/>
            <ac:spMk id="3" creationId="{72396D3F-20C8-1372-1935-B16034C4ABE7}"/>
          </ac:spMkLst>
        </pc:spChg>
        <pc:spChg chg="mod ord">
          <ac:chgData name="Muhammad Naufal Afiq Jais /CSF" userId="S::s10242236@connect.np.edu.sg::fc27824c-9dd7-4f31-90d5-8378e5a2ee2b" providerId="AD" clId="Web-{263124FC-56DF-4387-92B4-688D6BAEB206}" dt="2024-01-30T05:26:18.934" v="91"/>
          <ac:spMkLst>
            <pc:docMk/>
            <pc:sldMk cId="99133501" sldId="288"/>
            <ac:spMk id="4" creationId="{31CD9059-0AC6-209D-F4C5-8F95AE9779E2}"/>
          </ac:spMkLst>
        </pc:spChg>
        <pc:spChg chg="mod">
          <ac:chgData name="Muhammad Naufal Afiq Jais /CSF" userId="S::s10242236@connect.np.edu.sg::fc27824c-9dd7-4f31-90d5-8378e5a2ee2b" providerId="AD" clId="Web-{263124FC-56DF-4387-92B4-688D6BAEB206}" dt="2024-01-30T05:26:12.278" v="90" actId="1076"/>
          <ac:spMkLst>
            <pc:docMk/>
            <pc:sldMk cId="99133501" sldId="288"/>
            <ac:spMk id="8" creationId="{9FCE5837-BFAA-E7B3-0428-057B2AF4462A}"/>
          </ac:spMkLst>
        </pc:spChg>
        <pc:picChg chg="mod">
          <ac:chgData name="Muhammad Naufal Afiq Jais /CSF" userId="S::s10242236@connect.np.edu.sg::fc27824c-9dd7-4f31-90d5-8378e5a2ee2b" providerId="AD" clId="Web-{263124FC-56DF-4387-92B4-688D6BAEB206}" dt="2024-01-30T05:26:00.871" v="87" actId="1076"/>
          <ac:picMkLst>
            <pc:docMk/>
            <pc:sldMk cId="99133501" sldId="288"/>
            <ac:picMk id="5" creationId="{3F14A0CC-266C-436F-54F9-7440122EB225}"/>
          </ac:picMkLst>
        </pc:picChg>
      </pc:sldChg>
      <pc:sldChg chg="modSp">
        <pc:chgData name="Muhammad Naufal Afiq Jais /CSF" userId="S::s10242236@connect.np.edu.sg::fc27824c-9dd7-4f31-90d5-8378e5a2ee2b" providerId="AD" clId="Web-{263124FC-56DF-4387-92B4-688D6BAEB206}" dt="2024-01-30T05:17:22.211" v="82" actId="1076"/>
        <pc:sldMkLst>
          <pc:docMk/>
          <pc:sldMk cId="946737002" sldId="291"/>
        </pc:sldMkLst>
        <pc:picChg chg="mod">
          <ac:chgData name="Muhammad Naufal Afiq Jais /CSF" userId="S::s10242236@connect.np.edu.sg::fc27824c-9dd7-4f31-90d5-8378e5a2ee2b" providerId="AD" clId="Web-{263124FC-56DF-4387-92B4-688D6BAEB206}" dt="2024-01-30T05:17:22.211" v="82" actId="1076"/>
          <ac:picMkLst>
            <pc:docMk/>
            <pc:sldMk cId="946737002" sldId="291"/>
            <ac:picMk id="5" creationId="{4CE360BA-CE48-C611-2582-34ABA11C0E82}"/>
          </ac:picMkLst>
        </pc:picChg>
      </pc:sldChg>
      <pc:sldChg chg="addSp modSp">
        <pc:chgData name="Muhammad Naufal Afiq Jais /CSF" userId="S::s10242236@connect.np.edu.sg::fc27824c-9dd7-4f31-90d5-8378e5a2ee2b" providerId="AD" clId="Web-{263124FC-56DF-4387-92B4-688D6BAEB206}" dt="2024-01-30T05:05:44.545" v="12" actId="1076"/>
        <pc:sldMkLst>
          <pc:docMk/>
          <pc:sldMk cId="2136681350" sldId="294"/>
        </pc:sldMkLst>
        <pc:spChg chg="mod">
          <ac:chgData name="Muhammad Naufal Afiq Jais /CSF" userId="S::s10242236@connect.np.edu.sg::fc27824c-9dd7-4f31-90d5-8378e5a2ee2b" providerId="AD" clId="Web-{263124FC-56DF-4387-92B4-688D6BAEB206}" dt="2024-01-30T05:05:33.232" v="9" actId="1076"/>
          <ac:spMkLst>
            <pc:docMk/>
            <pc:sldMk cId="2136681350" sldId="294"/>
            <ac:spMk id="2" creationId="{6F72CABF-2D76-3E34-6E09-8E6CA07E8E2C}"/>
          </ac:spMkLst>
        </pc:spChg>
        <pc:spChg chg="mod">
          <ac:chgData name="Muhammad Naufal Afiq Jais /CSF" userId="S::s10242236@connect.np.edu.sg::fc27824c-9dd7-4f31-90d5-8378e5a2ee2b" providerId="AD" clId="Web-{263124FC-56DF-4387-92B4-688D6BAEB206}" dt="2024-01-30T05:05:41.810" v="11" actId="1076"/>
          <ac:spMkLst>
            <pc:docMk/>
            <pc:sldMk cId="2136681350" sldId="294"/>
            <ac:spMk id="6" creationId="{B041EDB4-92BD-02EA-B64F-5FEB42D4A0D1}"/>
          </ac:spMkLst>
        </pc:spChg>
        <pc:picChg chg="mod">
          <ac:chgData name="Muhammad Naufal Afiq Jais /CSF" userId="S::s10242236@connect.np.edu.sg::fc27824c-9dd7-4f31-90d5-8378e5a2ee2b" providerId="AD" clId="Web-{263124FC-56DF-4387-92B4-688D6BAEB206}" dt="2024-01-30T05:05:36.919" v="10" actId="1076"/>
          <ac:picMkLst>
            <pc:docMk/>
            <pc:sldMk cId="2136681350" sldId="294"/>
            <ac:picMk id="4" creationId="{F0FBD9B9-55D7-CB46-E9DA-550580D2AFE7}"/>
          </ac:picMkLst>
        </pc:picChg>
        <pc:picChg chg="add mod">
          <ac:chgData name="Muhammad Naufal Afiq Jais /CSF" userId="S::s10242236@connect.np.edu.sg::fc27824c-9dd7-4f31-90d5-8378e5a2ee2b" providerId="AD" clId="Web-{263124FC-56DF-4387-92B4-688D6BAEB206}" dt="2024-01-30T05:05:05.762" v="8" actId="1076"/>
          <ac:picMkLst>
            <pc:docMk/>
            <pc:sldMk cId="2136681350" sldId="294"/>
            <ac:picMk id="7" creationId="{7811043E-5C40-1777-4035-5DDE68D7FDAE}"/>
          </ac:picMkLst>
        </pc:picChg>
        <pc:picChg chg="add mod">
          <ac:chgData name="Muhammad Naufal Afiq Jais /CSF" userId="S::s10242236@connect.np.edu.sg::fc27824c-9dd7-4f31-90d5-8378e5a2ee2b" providerId="AD" clId="Web-{263124FC-56DF-4387-92B4-688D6BAEB206}" dt="2024-01-30T05:05:44.545" v="12" actId="1076"/>
          <ac:picMkLst>
            <pc:docMk/>
            <pc:sldMk cId="2136681350" sldId="294"/>
            <ac:picMk id="9" creationId="{2A97C24A-3DBC-6ADD-00A9-D6E69F62C3C0}"/>
          </ac:picMkLst>
        </pc:picChg>
      </pc:sldChg>
      <pc:sldChg chg="modSp">
        <pc:chgData name="Muhammad Naufal Afiq Jais /CSF" userId="S::s10242236@connect.np.edu.sg::fc27824c-9dd7-4f31-90d5-8378e5a2ee2b" providerId="AD" clId="Web-{263124FC-56DF-4387-92B4-688D6BAEB206}" dt="2024-01-30T05:29:50.145" v="118" actId="1076"/>
        <pc:sldMkLst>
          <pc:docMk/>
          <pc:sldMk cId="426635742" sldId="303"/>
        </pc:sldMkLst>
        <pc:picChg chg="mod">
          <ac:chgData name="Muhammad Naufal Afiq Jais /CSF" userId="S::s10242236@connect.np.edu.sg::fc27824c-9dd7-4f31-90d5-8378e5a2ee2b" providerId="AD" clId="Web-{263124FC-56DF-4387-92B4-688D6BAEB206}" dt="2024-01-30T05:29:50.145" v="118" actId="1076"/>
          <ac:picMkLst>
            <pc:docMk/>
            <pc:sldMk cId="426635742" sldId="303"/>
            <ac:picMk id="5" creationId="{F99DF4A2-5DED-8721-DE24-B5B45B9A4FC6}"/>
          </ac:picMkLst>
        </pc:picChg>
      </pc:sldChg>
      <pc:sldChg chg="addSp delSp modSp new">
        <pc:chgData name="Muhammad Naufal Afiq Jais /CSF" userId="S::s10242236@connect.np.edu.sg::fc27824c-9dd7-4f31-90d5-8378e5a2ee2b" providerId="AD" clId="Web-{263124FC-56DF-4387-92B4-688D6BAEB206}" dt="2024-01-30T05:13:20.968" v="80" actId="1076"/>
        <pc:sldMkLst>
          <pc:docMk/>
          <pc:sldMk cId="2589022126" sldId="309"/>
        </pc:sldMkLst>
        <pc:spChg chg="add mod">
          <ac:chgData name="Muhammad Naufal Afiq Jais /CSF" userId="S::s10242236@connect.np.edu.sg::fc27824c-9dd7-4f31-90d5-8378e5a2ee2b" providerId="AD" clId="Web-{263124FC-56DF-4387-92B4-688D6BAEB206}" dt="2024-01-30T05:11:04.072" v="39" actId="1076"/>
          <ac:spMkLst>
            <pc:docMk/>
            <pc:sldMk cId="2589022126" sldId="309"/>
            <ac:spMk id="3" creationId="{1224C152-8E8B-7A3C-7C80-104EC9260B4E}"/>
          </ac:spMkLst>
        </pc:spChg>
        <pc:spChg chg="add mod">
          <ac:chgData name="Muhammad Naufal Afiq Jais /CSF" userId="S::s10242236@connect.np.edu.sg::fc27824c-9dd7-4f31-90d5-8378e5a2ee2b" providerId="AD" clId="Web-{263124FC-56DF-4387-92B4-688D6BAEB206}" dt="2024-01-30T05:13:12.780" v="79" actId="1076"/>
          <ac:spMkLst>
            <pc:docMk/>
            <pc:sldMk cId="2589022126" sldId="309"/>
            <ac:spMk id="4" creationId="{AE589E60-A346-B13D-9F46-CB5E1565FBD7}"/>
          </ac:spMkLst>
        </pc:spChg>
        <pc:spChg chg="add mod">
          <ac:chgData name="Muhammad Naufal Afiq Jais /CSF" userId="S::s10242236@connect.np.edu.sg::fc27824c-9dd7-4f31-90d5-8378e5a2ee2b" providerId="AD" clId="Web-{263124FC-56DF-4387-92B4-688D6BAEB206}" dt="2024-01-30T05:13:20.968" v="80" actId="1076"/>
          <ac:spMkLst>
            <pc:docMk/>
            <pc:sldMk cId="2589022126" sldId="309"/>
            <ac:spMk id="7" creationId="{6EC82C23-A595-F806-6895-C0CCB9E933C3}"/>
          </ac:spMkLst>
        </pc:spChg>
        <pc:picChg chg="add del mod">
          <ac:chgData name="Muhammad Naufal Afiq Jais /CSF" userId="S::s10242236@connect.np.edu.sg::fc27824c-9dd7-4f31-90d5-8378e5a2ee2b" providerId="AD" clId="Web-{263124FC-56DF-4387-92B4-688D6BAEB206}" dt="2024-01-30T05:10:58.291" v="36"/>
          <ac:picMkLst>
            <pc:docMk/>
            <pc:sldMk cId="2589022126" sldId="309"/>
            <ac:picMk id="2" creationId="{D39D11F1-114E-7154-76AE-8E9CF2596410}"/>
          </ac:picMkLst>
        </pc:picChg>
        <pc:picChg chg="add mod">
          <ac:chgData name="Muhammad Naufal Afiq Jais /CSF" userId="S::s10242236@connect.np.edu.sg::fc27824c-9dd7-4f31-90d5-8378e5a2ee2b" providerId="AD" clId="Web-{263124FC-56DF-4387-92B4-688D6BAEB206}" dt="2024-01-30T05:13:09.046" v="78" actId="1076"/>
          <ac:picMkLst>
            <pc:docMk/>
            <pc:sldMk cId="2589022126" sldId="309"/>
            <ac:picMk id="5" creationId="{3C4580D1-6735-CC29-0C2F-61D463766931}"/>
          </ac:picMkLst>
        </pc:picChg>
        <pc:picChg chg="add mod">
          <ac:chgData name="Muhammad Naufal Afiq Jais /CSF" userId="S::s10242236@connect.np.edu.sg::fc27824c-9dd7-4f31-90d5-8378e5a2ee2b" providerId="AD" clId="Web-{263124FC-56DF-4387-92B4-688D6BAEB206}" dt="2024-01-30T05:12:59.201" v="76" actId="14100"/>
          <ac:picMkLst>
            <pc:docMk/>
            <pc:sldMk cId="2589022126" sldId="309"/>
            <ac:picMk id="6" creationId="{93ECDA8D-71ED-62D8-E742-1F12551D2BF2}"/>
          </ac:picMkLst>
        </pc:picChg>
      </pc:sldChg>
      <pc:sldChg chg="new del">
        <pc:chgData name="Muhammad Naufal Afiq Jais /CSF" userId="S::s10242236@connect.np.edu.sg::fc27824c-9dd7-4f31-90d5-8378e5a2ee2b" providerId="AD" clId="Web-{263124FC-56DF-4387-92B4-688D6BAEB206}" dt="2024-01-30T05:24:57.369" v="84"/>
        <pc:sldMkLst>
          <pc:docMk/>
          <pc:sldMk cId="2079109637" sldId="310"/>
        </pc:sldMkLst>
      </pc:sldChg>
      <pc:sldChg chg="modSp">
        <pc:chgData name="Muhammad Naufal Afiq Jais /CSF" userId="S::s10242236@connect.np.edu.sg::fc27824c-9dd7-4f31-90d5-8378e5a2ee2b" providerId="AD" clId="Web-{263124FC-56DF-4387-92B4-688D6BAEB206}" dt="2024-01-30T05:50:40.613" v="202" actId="20577"/>
        <pc:sldMkLst>
          <pc:docMk/>
          <pc:sldMk cId="2141151132" sldId="310"/>
        </pc:sldMkLst>
        <pc:spChg chg="mod">
          <ac:chgData name="Muhammad Naufal Afiq Jais /CSF" userId="S::s10242236@connect.np.edu.sg::fc27824c-9dd7-4f31-90d5-8378e5a2ee2b" providerId="AD" clId="Web-{263124FC-56DF-4387-92B4-688D6BAEB206}" dt="2024-01-30T05:50:40.613" v="202" actId="20577"/>
          <ac:spMkLst>
            <pc:docMk/>
            <pc:sldMk cId="2141151132" sldId="310"/>
            <ac:spMk id="3" creationId="{F2D279FD-3393-09A7-EB2F-8FB27DE6032E}"/>
          </ac:spMkLst>
        </pc:spChg>
      </pc:sldChg>
      <pc:sldChg chg="del">
        <pc:chgData name="Muhammad Naufal Afiq Jais /CSF" userId="S::s10242236@connect.np.edu.sg::fc27824c-9dd7-4f31-90d5-8378e5a2ee2b" providerId="AD" clId="Web-{263124FC-56DF-4387-92B4-688D6BAEB206}" dt="2024-01-30T05:38:35.899" v="154"/>
        <pc:sldMkLst>
          <pc:docMk/>
          <pc:sldMk cId="3659915739" sldId="311"/>
        </pc:sldMkLst>
      </pc:sldChg>
    </pc:docChg>
  </pc:docChgLst>
  <pc:docChgLst>
    <pc:chgData name="Khoo Jing Xiang /CSF" userId="S::s10242713@connect.np.edu.sg::8d58525a-c23c-461c-8a26-3ced87f897af" providerId="AD" clId="Web-{5777629A-6240-4C6B-5C4D-E40E60EE1FE5}"/>
    <pc:docChg chg="addSld modSld sldOrd">
      <pc:chgData name="Khoo Jing Xiang /CSF" userId="S::s10242713@connect.np.edu.sg::8d58525a-c23c-461c-8a26-3ced87f897af" providerId="AD" clId="Web-{5777629A-6240-4C6B-5C4D-E40E60EE1FE5}" dt="2024-01-26T06:00:40.456" v="651" actId="20577"/>
      <pc:docMkLst>
        <pc:docMk/>
      </pc:docMkLst>
      <pc:sldChg chg="addSp delSp modSp mod modClrScheme chgLayout">
        <pc:chgData name="Khoo Jing Xiang /CSF" userId="S::s10242713@connect.np.edu.sg::8d58525a-c23c-461c-8a26-3ced87f897af" providerId="AD" clId="Web-{5777629A-6240-4C6B-5C4D-E40E60EE1FE5}" dt="2024-01-26T04:37:02.110" v="234"/>
        <pc:sldMkLst>
          <pc:docMk/>
          <pc:sldMk cId="2101883925" sldId="279"/>
        </pc:sldMkLst>
        <pc:spChg chg="mod">
          <ac:chgData name="Khoo Jing Xiang /CSF" userId="S::s10242713@connect.np.edu.sg::8d58525a-c23c-461c-8a26-3ced87f897af" providerId="AD" clId="Web-{5777629A-6240-4C6B-5C4D-E40E60EE1FE5}" dt="2024-01-26T04:31:36.534" v="18" actId="20577"/>
          <ac:spMkLst>
            <pc:docMk/>
            <pc:sldMk cId="2101883925" sldId="279"/>
            <ac:spMk id="3" creationId="{54C0D062-1363-407A-BDF8-367D6FABA9E1}"/>
          </ac:spMkLst>
        </pc:spChg>
        <pc:spChg chg="add mod">
          <ac:chgData name="Khoo Jing Xiang /CSF" userId="S::s10242713@connect.np.edu.sg::8d58525a-c23c-461c-8a26-3ced87f897af" providerId="AD" clId="Web-{5777629A-6240-4C6B-5C4D-E40E60EE1FE5}" dt="2024-01-26T04:36:45.687" v="232" actId="20577"/>
          <ac:spMkLst>
            <pc:docMk/>
            <pc:sldMk cId="2101883925" sldId="279"/>
            <ac:spMk id="5" creationId="{D462A99E-24C5-7856-5010-F5B5751DBFEB}"/>
          </ac:spMkLst>
        </pc:spChg>
        <pc:spChg chg="add del mod ord">
          <ac:chgData name="Khoo Jing Xiang /CSF" userId="S::s10242713@connect.np.edu.sg::8d58525a-c23c-461c-8a26-3ced87f897af" providerId="AD" clId="Web-{5777629A-6240-4C6B-5C4D-E40E60EE1FE5}" dt="2024-01-26T04:37:02.110" v="234"/>
          <ac:spMkLst>
            <pc:docMk/>
            <pc:sldMk cId="2101883925" sldId="279"/>
            <ac:spMk id="7" creationId="{D7122728-9DA5-5ADE-3529-1C8FEA4D8115}"/>
          </ac:spMkLst>
        </pc:spChg>
        <pc:spChg chg="add del mod ord">
          <ac:chgData name="Khoo Jing Xiang /CSF" userId="S::s10242713@connect.np.edu.sg::8d58525a-c23c-461c-8a26-3ced87f897af" providerId="AD" clId="Web-{5777629A-6240-4C6B-5C4D-E40E60EE1FE5}" dt="2024-01-26T04:37:02.110" v="234"/>
          <ac:spMkLst>
            <pc:docMk/>
            <pc:sldMk cId="2101883925" sldId="279"/>
            <ac:spMk id="8" creationId="{1C826926-F6AF-47E8-F1D7-32080438CE5E}"/>
          </ac:spMkLst>
        </pc:spChg>
        <pc:spChg chg="add del mod ord">
          <ac:chgData name="Khoo Jing Xiang /CSF" userId="S::s10242713@connect.np.edu.sg::8d58525a-c23c-461c-8a26-3ced87f897af" providerId="AD" clId="Web-{5777629A-6240-4C6B-5C4D-E40E60EE1FE5}" dt="2024-01-26T04:37:02.110" v="234"/>
          <ac:spMkLst>
            <pc:docMk/>
            <pc:sldMk cId="2101883925" sldId="279"/>
            <ac:spMk id="9" creationId="{1AC8BEAF-019E-7569-D480-60C19E93048C}"/>
          </ac:spMkLst>
        </pc:spChg>
        <pc:picChg chg="mod">
          <ac:chgData name="Khoo Jing Xiang /CSF" userId="S::s10242713@connect.np.edu.sg::8d58525a-c23c-461c-8a26-3ced87f897af" providerId="AD" clId="Web-{5777629A-6240-4C6B-5C4D-E40E60EE1FE5}" dt="2024-01-26T04:33:16.085" v="23" actId="14100"/>
          <ac:picMkLst>
            <pc:docMk/>
            <pc:sldMk cId="2101883925" sldId="279"/>
            <ac:picMk id="2" creationId="{577C0F7D-1EE9-3864-8FC3-70E28132671A}"/>
          </ac:picMkLst>
        </pc:picChg>
        <pc:picChg chg="mod">
          <ac:chgData name="Khoo Jing Xiang /CSF" userId="S::s10242713@connect.np.edu.sg::8d58525a-c23c-461c-8a26-3ced87f897af" providerId="AD" clId="Web-{5777629A-6240-4C6B-5C4D-E40E60EE1FE5}" dt="2024-01-26T04:32:50.647" v="21" actId="1076"/>
          <ac:picMkLst>
            <pc:docMk/>
            <pc:sldMk cId="2101883925" sldId="279"/>
            <ac:picMk id="4" creationId="{1EDAABC1-D7B0-1584-BC31-9E07C2516526}"/>
          </ac:picMkLst>
        </pc:picChg>
      </pc:sldChg>
      <pc:sldChg chg="addSp modSp new ord">
        <pc:chgData name="Khoo Jing Xiang /CSF" userId="S::s10242713@connect.np.edu.sg::8d58525a-c23c-461c-8a26-3ced87f897af" providerId="AD" clId="Web-{5777629A-6240-4C6B-5C4D-E40E60EE1FE5}" dt="2024-01-26T05:51:18.733" v="489" actId="20577"/>
        <pc:sldMkLst>
          <pc:docMk/>
          <pc:sldMk cId="254064469" sldId="283"/>
        </pc:sldMkLst>
        <pc:spChg chg="mod">
          <ac:chgData name="Khoo Jing Xiang /CSF" userId="S::s10242713@connect.np.edu.sg::8d58525a-c23c-461c-8a26-3ced87f897af" providerId="AD" clId="Web-{5777629A-6240-4C6B-5C4D-E40E60EE1FE5}" dt="2024-01-26T05:16:52.765" v="239" actId="20577"/>
          <ac:spMkLst>
            <pc:docMk/>
            <pc:sldMk cId="254064469" sldId="283"/>
            <ac:spMk id="2" creationId="{96C3C27B-AF2E-CA12-5A5C-F3164CAF3053}"/>
          </ac:spMkLst>
        </pc:spChg>
        <pc:spChg chg="add mod">
          <ac:chgData name="Khoo Jing Xiang /CSF" userId="S::s10242713@connect.np.edu.sg::8d58525a-c23c-461c-8a26-3ced87f897af" providerId="AD" clId="Web-{5777629A-6240-4C6B-5C4D-E40E60EE1FE5}" dt="2024-01-26T05:51:18.733" v="489" actId="20577"/>
          <ac:spMkLst>
            <pc:docMk/>
            <pc:sldMk cId="254064469" sldId="283"/>
            <ac:spMk id="3" creationId="{C6433AFE-8C6D-A064-3D72-A21E0243EA0E}"/>
          </ac:spMkLst>
        </pc:spChg>
      </pc:sldChg>
      <pc:sldChg chg="addSp modSp new ord">
        <pc:chgData name="Khoo Jing Xiang /CSF" userId="S::s10242713@connect.np.edu.sg::8d58525a-c23c-461c-8a26-3ced87f897af" providerId="AD" clId="Web-{5777629A-6240-4C6B-5C4D-E40E60EE1FE5}" dt="2024-01-26T06:00:40.456" v="651" actId="20577"/>
        <pc:sldMkLst>
          <pc:docMk/>
          <pc:sldMk cId="2365460027" sldId="284"/>
        </pc:sldMkLst>
        <pc:spChg chg="mod">
          <ac:chgData name="Khoo Jing Xiang /CSF" userId="S::s10242713@connect.np.edu.sg::8d58525a-c23c-461c-8a26-3ced87f897af" providerId="AD" clId="Web-{5777629A-6240-4C6B-5C4D-E40E60EE1FE5}" dt="2024-01-26T05:55:44.008" v="515" actId="20577"/>
          <ac:spMkLst>
            <pc:docMk/>
            <pc:sldMk cId="2365460027" sldId="284"/>
            <ac:spMk id="2" creationId="{B0537A99-337D-12AA-FD72-0D29174878D6}"/>
          </ac:spMkLst>
        </pc:spChg>
        <pc:spChg chg="add mod">
          <ac:chgData name="Khoo Jing Xiang /CSF" userId="S::s10242713@connect.np.edu.sg::8d58525a-c23c-461c-8a26-3ced87f897af" providerId="AD" clId="Web-{5777629A-6240-4C6B-5C4D-E40E60EE1FE5}" dt="2024-01-26T06:00:40.456" v="651" actId="20577"/>
          <ac:spMkLst>
            <pc:docMk/>
            <pc:sldMk cId="2365460027" sldId="284"/>
            <ac:spMk id="3" creationId="{394DBDAE-AEFD-F30C-2768-D7C5AB2BC8CE}"/>
          </ac:spMkLst>
        </pc:spChg>
      </pc:sldChg>
      <pc:sldChg chg="addSp modSp new">
        <pc:chgData name="Khoo Jing Xiang /CSF" userId="S::s10242713@connect.np.edu.sg::8d58525a-c23c-461c-8a26-3ced87f897af" providerId="AD" clId="Web-{5777629A-6240-4C6B-5C4D-E40E60EE1FE5}" dt="2024-01-26T05:20:00.135" v="282" actId="20577"/>
        <pc:sldMkLst>
          <pc:docMk/>
          <pc:sldMk cId="1182394702" sldId="285"/>
        </pc:sldMkLst>
        <pc:spChg chg="mod">
          <ac:chgData name="Khoo Jing Xiang /CSF" userId="S::s10242713@connect.np.edu.sg::8d58525a-c23c-461c-8a26-3ced87f897af" providerId="AD" clId="Web-{5777629A-6240-4C6B-5C4D-E40E60EE1FE5}" dt="2024-01-26T05:19:28.055" v="273" actId="20577"/>
          <ac:spMkLst>
            <pc:docMk/>
            <pc:sldMk cId="1182394702" sldId="285"/>
            <ac:spMk id="2" creationId="{643E8088-3D16-E533-1F61-946CD3A28E9C}"/>
          </ac:spMkLst>
        </pc:spChg>
        <pc:spChg chg="add mod">
          <ac:chgData name="Khoo Jing Xiang /CSF" userId="S::s10242713@connect.np.edu.sg::8d58525a-c23c-461c-8a26-3ced87f897af" providerId="AD" clId="Web-{5777629A-6240-4C6B-5C4D-E40E60EE1FE5}" dt="2024-01-26T05:20:00.135" v="282" actId="20577"/>
          <ac:spMkLst>
            <pc:docMk/>
            <pc:sldMk cId="1182394702" sldId="285"/>
            <ac:spMk id="3" creationId="{B518AD05-BF02-E7EA-8A7C-E80306D63210}"/>
          </ac:spMkLst>
        </pc:spChg>
      </pc:sldChg>
      <pc:sldChg chg="addSp modSp new ord">
        <pc:chgData name="Khoo Jing Xiang /CSF" userId="S::s10242713@connect.np.edu.sg::8d58525a-c23c-461c-8a26-3ced87f897af" providerId="AD" clId="Web-{5777629A-6240-4C6B-5C4D-E40E60EE1FE5}" dt="2024-01-26T05:30:48.455" v="430"/>
        <pc:sldMkLst>
          <pc:docMk/>
          <pc:sldMk cId="1549905157" sldId="286"/>
        </pc:sldMkLst>
        <pc:spChg chg="mod">
          <ac:chgData name="Khoo Jing Xiang /CSF" userId="S::s10242713@connect.np.edu.sg::8d58525a-c23c-461c-8a26-3ced87f897af" providerId="AD" clId="Web-{5777629A-6240-4C6B-5C4D-E40E60EE1FE5}" dt="2024-01-26T05:20:52.105" v="299" actId="20577"/>
          <ac:spMkLst>
            <pc:docMk/>
            <pc:sldMk cId="1549905157" sldId="286"/>
            <ac:spMk id="2" creationId="{1F10DB2F-C96C-B3DB-1093-900FCC16583C}"/>
          </ac:spMkLst>
        </pc:spChg>
        <pc:spChg chg="add mod">
          <ac:chgData name="Khoo Jing Xiang /CSF" userId="S::s10242713@connect.np.edu.sg::8d58525a-c23c-461c-8a26-3ced87f897af" providerId="AD" clId="Web-{5777629A-6240-4C6B-5C4D-E40E60EE1FE5}" dt="2024-01-26T05:30:31.907" v="428" actId="20577"/>
          <ac:spMkLst>
            <pc:docMk/>
            <pc:sldMk cId="1549905157" sldId="286"/>
            <ac:spMk id="3" creationId="{1719385D-1FFA-88A7-973B-BB9A6B85E3D3}"/>
          </ac:spMkLst>
        </pc:spChg>
      </pc:sldChg>
      <pc:sldChg chg="addSp modSp new">
        <pc:chgData name="Khoo Jing Xiang /CSF" userId="S::s10242713@connect.np.edu.sg::8d58525a-c23c-461c-8a26-3ced87f897af" providerId="AD" clId="Web-{5777629A-6240-4C6B-5C4D-E40E60EE1FE5}" dt="2024-01-26T05:40:40.757" v="465" actId="20577"/>
        <pc:sldMkLst>
          <pc:docMk/>
          <pc:sldMk cId="956688909" sldId="287"/>
        </pc:sldMkLst>
        <pc:spChg chg="mod">
          <ac:chgData name="Khoo Jing Xiang /CSF" userId="S::s10242713@connect.np.edu.sg::8d58525a-c23c-461c-8a26-3ced87f897af" providerId="AD" clId="Web-{5777629A-6240-4C6B-5C4D-E40E60EE1FE5}" dt="2024-01-26T05:34:03.665" v="439" actId="20577"/>
          <ac:spMkLst>
            <pc:docMk/>
            <pc:sldMk cId="956688909" sldId="287"/>
            <ac:spMk id="2" creationId="{CE22EC9C-73F9-C7A1-5226-641CBF14C0D1}"/>
          </ac:spMkLst>
        </pc:spChg>
        <pc:spChg chg="add mod">
          <ac:chgData name="Khoo Jing Xiang /CSF" userId="S::s10242713@connect.np.edu.sg::8d58525a-c23c-461c-8a26-3ced87f897af" providerId="AD" clId="Web-{5777629A-6240-4C6B-5C4D-E40E60EE1FE5}" dt="2024-01-26T05:40:40.757" v="465" actId="20577"/>
          <ac:spMkLst>
            <pc:docMk/>
            <pc:sldMk cId="956688909" sldId="287"/>
            <ac:spMk id="3" creationId="{4BC6ECAF-3782-298A-6BD5-48D32DD63BA9}"/>
          </ac:spMkLst>
        </pc:spChg>
      </pc:sldChg>
      <pc:sldChg chg="addSp modSp add ord replId">
        <pc:chgData name="Khoo Jing Xiang /CSF" userId="S::s10242713@connect.np.edu.sg::8d58525a-c23c-461c-8a26-3ced87f897af" providerId="AD" clId="Web-{5777629A-6240-4C6B-5C4D-E40E60EE1FE5}" dt="2024-01-26T05:57:33.387" v="573" actId="1076"/>
        <pc:sldMkLst>
          <pc:docMk/>
          <pc:sldMk cId="99133501" sldId="288"/>
        </pc:sldMkLst>
        <pc:spChg chg="mod">
          <ac:chgData name="Khoo Jing Xiang /CSF" userId="S::s10242713@connect.np.edu.sg::8d58525a-c23c-461c-8a26-3ced87f897af" providerId="AD" clId="Web-{5777629A-6240-4C6B-5C4D-E40E60EE1FE5}" dt="2024-01-26T05:37:41.657" v="446" actId="20577"/>
          <ac:spMkLst>
            <pc:docMk/>
            <pc:sldMk cId="99133501" sldId="288"/>
            <ac:spMk id="2" creationId="{1E56BD43-FEBD-9B9B-A941-F38B39360C45}"/>
          </ac:spMkLst>
        </pc:spChg>
        <pc:spChg chg="add mod">
          <ac:chgData name="Khoo Jing Xiang /CSF" userId="S::s10242713@connect.np.edu.sg::8d58525a-c23c-461c-8a26-3ced87f897af" providerId="AD" clId="Web-{5777629A-6240-4C6B-5C4D-E40E60EE1FE5}" dt="2024-01-26T05:57:33.387" v="573" actId="1076"/>
          <ac:spMkLst>
            <pc:docMk/>
            <pc:sldMk cId="99133501" sldId="288"/>
            <ac:spMk id="3" creationId="{72396D3F-20C8-1372-1935-B16034C4ABE7}"/>
          </ac:spMkLst>
        </pc:spChg>
      </pc:sldChg>
    </pc:docChg>
  </pc:docChgLst>
  <pc:docChgLst>
    <pc:chgData name="Khoo Jing Xiang /CSF" userId="S::s10242713@connect.np.edu.sg::8d58525a-c23c-461c-8a26-3ced87f897af" providerId="AD" clId="Web-{52134475-03DF-5191-5189-C0AD92F9608D}"/>
    <pc:docChg chg="addSld modSld">
      <pc:chgData name="Khoo Jing Xiang /CSF" userId="S::s10242713@connect.np.edu.sg::8d58525a-c23c-461c-8a26-3ced87f897af" providerId="AD" clId="Web-{52134475-03DF-5191-5189-C0AD92F9608D}" dt="2024-01-25T18:00:34.614" v="155" actId="20577"/>
      <pc:docMkLst>
        <pc:docMk/>
      </pc:docMkLst>
      <pc:sldChg chg="modSp">
        <pc:chgData name="Khoo Jing Xiang /CSF" userId="S::s10242713@connect.np.edu.sg::8d58525a-c23c-461c-8a26-3ced87f897af" providerId="AD" clId="Web-{52134475-03DF-5191-5189-C0AD92F9608D}" dt="2024-01-25T17:47:41.236" v="8" actId="20577"/>
        <pc:sldMkLst>
          <pc:docMk/>
          <pc:sldMk cId="0" sldId="265"/>
        </pc:sldMkLst>
        <pc:spChg chg="mod">
          <ac:chgData name="Khoo Jing Xiang /CSF" userId="S::s10242713@connect.np.edu.sg::8d58525a-c23c-461c-8a26-3ced87f897af" providerId="AD" clId="Web-{52134475-03DF-5191-5189-C0AD92F9608D}" dt="2024-01-25T17:47:41.236" v="8" actId="20577"/>
          <ac:spMkLst>
            <pc:docMk/>
            <pc:sldMk cId="0" sldId="265"/>
            <ac:spMk id="2" creationId="{00000000-0000-0000-0000-000000000000}"/>
          </ac:spMkLst>
        </pc:spChg>
      </pc:sldChg>
      <pc:sldChg chg="addSp delSp modSp mod setBg">
        <pc:chgData name="Khoo Jing Xiang /CSF" userId="S::s10242713@connect.np.edu.sg::8d58525a-c23c-461c-8a26-3ced87f897af" providerId="AD" clId="Web-{52134475-03DF-5191-5189-C0AD92F9608D}" dt="2024-01-25T17:58:35.297" v="135"/>
        <pc:sldMkLst>
          <pc:docMk/>
          <pc:sldMk cId="3550538983" sldId="280"/>
        </pc:sldMkLst>
        <pc:spChg chg="mod">
          <ac:chgData name="Khoo Jing Xiang /CSF" userId="S::s10242713@connect.np.edu.sg::8d58525a-c23c-461c-8a26-3ced87f897af" providerId="AD" clId="Web-{52134475-03DF-5191-5189-C0AD92F9608D}" dt="2024-01-25T17:57:53.921" v="126"/>
          <ac:spMkLst>
            <pc:docMk/>
            <pc:sldMk cId="3550538983" sldId="280"/>
            <ac:spMk id="2" creationId="{DA3CE344-22F3-63C5-D014-C5CDD42B96AD}"/>
          </ac:spMkLst>
        </pc:spChg>
        <pc:spChg chg="mod ord">
          <ac:chgData name="Khoo Jing Xiang /CSF" userId="S::s10242713@connect.np.edu.sg::8d58525a-c23c-461c-8a26-3ced87f897af" providerId="AD" clId="Web-{52134475-03DF-5191-5189-C0AD92F9608D}" dt="2024-01-25T17:58:35.297" v="135"/>
          <ac:spMkLst>
            <pc:docMk/>
            <pc:sldMk cId="3550538983" sldId="280"/>
            <ac:spMk id="3" creationId="{EB53C13A-0346-F607-7548-71CD1BFF14FC}"/>
          </ac:spMkLst>
        </pc:spChg>
        <pc:spChg chg="add del">
          <ac:chgData name="Khoo Jing Xiang /CSF" userId="S::s10242713@connect.np.edu.sg::8d58525a-c23c-461c-8a26-3ced87f897af" providerId="AD" clId="Web-{52134475-03DF-5191-5189-C0AD92F9608D}" dt="2024-01-25T17:57:53.921" v="126"/>
          <ac:spMkLst>
            <pc:docMk/>
            <pc:sldMk cId="3550538983" sldId="280"/>
            <ac:spMk id="9" creationId="{311973C2-EB8B-452A-A698-4A252FD3AE28}"/>
          </ac:spMkLst>
        </pc:spChg>
        <pc:spChg chg="add del">
          <ac:chgData name="Khoo Jing Xiang /CSF" userId="S::s10242713@connect.np.edu.sg::8d58525a-c23c-461c-8a26-3ced87f897af" providerId="AD" clId="Web-{52134475-03DF-5191-5189-C0AD92F9608D}" dt="2024-01-25T17:57:53.921" v="126"/>
          <ac:spMkLst>
            <pc:docMk/>
            <pc:sldMk cId="3550538983" sldId="280"/>
            <ac:spMk id="11" creationId="{10162E77-11AD-44A7-84EC-40C59EEFBD2E}"/>
          </ac:spMkLst>
        </pc:spChg>
        <pc:spChg chg="add del">
          <ac:chgData name="Khoo Jing Xiang /CSF" userId="S::s10242713@connect.np.edu.sg::8d58525a-c23c-461c-8a26-3ced87f897af" providerId="AD" clId="Web-{52134475-03DF-5191-5189-C0AD92F9608D}" dt="2024-01-25T17:58:35.297" v="135"/>
          <ac:spMkLst>
            <pc:docMk/>
            <pc:sldMk cId="3550538983" sldId="280"/>
            <ac:spMk id="18" creationId="{73B90B8B-F76B-4130-8370-38033EEACB93}"/>
          </ac:spMkLst>
        </pc:spChg>
        <pc:spChg chg="add del">
          <ac:chgData name="Khoo Jing Xiang /CSF" userId="S::s10242713@connect.np.edu.sg::8d58525a-c23c-461c-8a26-3ced87f897af" providerId="AD" clId="Web-{52134475-03DF-5191-5189-C0AD92F9608D}" dt="2024-01-25T17:58:35.297" v="135"/>
          <ac:spMkLst>
            <pc:docMk/>
            <pc:sldMk cId="3550538983" sldId="280"/>
            <ac:spMk id="22" creationId="{91C67939-3FD0-4B45-8AA4-9FE55C7EE127}"/>
          </ac:spMkLst>
        </pc:spChg>
        <pc:spChg chg="add del">
          <ac:chgData name="Khoo Jing Xiang /CSF" userId="S::s10242713@connect.np.edu.sg::8d58525a-c23c-461c-8a26-3ced87f897af" providerId="AD" clId="Web-{52134475-03DF-5191-5189-C0AD92F9608D}" dt="2024-01-25T17:58:35.297" v="135"/>
          <ac:spMkLst>
            <pc:docMk/>
            <pc:sldMk cId="3550538983" sldId="280"/>
            <ac:spMk id="24" creationId="{0981A96A-A87C-4F87-845A-3B0A6529F543}"/>
          </ac:spMkLst>
        </pc:spChg>
        <pc:spChg chg="add del">
          <ac:chgData name="Khoo Jing Xiang /CSF" userId="S::s10242713@connect.np.edu.sg::8d58525a-c23c-461c-8a26-3ced87f897af" providerId="AD" clId="Web-{52134475-03DF-5191-5189-C0AD92F9608D}" dt="2024-01-25T17:58:35.297" v="134"/>
          <ac:spMkLst>
            <pc:docMk/>
            <pc:sldMk cId="3550538983" sldId="280"/>
            <ac:spMk id="29" creationId="{E5958DBC-F4DA-42A8-8C52-860179790ECD}"/>
          </ac:spMkLst>
        </pc:spChg>
        <pc:spChg chg="add del">
          <ac:chgData name="Khoo Jing Xiang /CSF" userId="S::s10242713@connect.np.edu.sg::8d58525a-c23c-461c-8a26-3ced87f897af" providerId="AD" clId="Web-{52134475-03DF-5191-5189-C0AD92F9608D}" dt="2024-01-25T17:58:35.297" v="134"/>
          <ac:spMkLst>
            <pc:docMk/>
            <pc:sldMk cId="3550538983" sldId="280"/>
            <ac:spMk id="33" creationId="{51DDD252-D7C8-4CE5-9C61-D60D722BC217}"/>
          </ac:spMkLst>
        </pc:spChg>
        <pc:spChg chg="add del">
          <ac:chgData name="Khoo Jing Xiang /CSF" userId="S::s10242713@connect.np.edu.sg::8d58525a-c23c-461c-8a26-3ced87f897af" providerId="AD" clId="Web-{52134475-03DF-5191-5189-C0AD92F9608D}" dt="2024-01-25T17:58:35.297" v="134"/>
          <ac:spMkLst>
            <pc:docMk/>
            <pc:sldMk cId="3550538983" sldId="280"/>
            <ac:spMk id="35" creationId="{2FBD75F5-C49C-4F6A-8D43-7A5939C23307}"/>
          </ac:spMkLst>
        </pc:spChg>
        <pc:spChg chg="add">
          <ac:chgData name="Khoo Jing Xiang /CSF" userId="S::s10242713@connect.np.edu.sg::8d58525a-c23c-461c-8a26-3ced87f897af" providerId="AD" clId="Web-{52134475-03DF-5191-5189-C0AD92F9608D}" dt="2024-01-25T17:58:35.297" v="135"/>
          <ac:spMkLst>
            <pc:docMk/>
            <pc:sldMk cId="3550538983" sldId="280"/>
            <ac:spMk id="37" creationId="{73B90B8B-F76B-4130-8370-38033EEACB93}"/>
          </ac:spMkLst>
        </pc:spChg>
        <pc:spChg chg="add">
          <ac:chgData name="Khoo Jing Xiang /CSF" userId="S::s10242713@connect.np.edu.sg::8d58525a-c23c-461c-8a26-3ced87f897af" providerId="AD" clId="Web-{52134475-03DF-5191-5189-C0AD92F9608D}" dt="2024-01-25T17:58:35.297" v="135"/>
          <ac:spMkLst>
            <pc:docMk/>
            <pc:sldMk cId="3550538983" sldId="280"/>
            <ac:spMk id="39" creationId="{91C67939-3FD0-4B45-8AA4-9FE55C7EE127}"/>
          </ac:spMkLst>
        </pc:spChg>
        <pc:spChg chg="add">
          <ac:chgData name="Khoo Jing Xiang /CSF" userId="S::s10242713@connect.np.edu.sg::8d58525a-c23c-461c-8a26-3ced87f897af" providerId="AD" clId="Web-{52134475-03DF-5191-5189-C0AD92F9608D}" dt="2024-01-25T17:58:35.297" v="135"/>
          <ac:spMkLst>
            <pc:docMk/>
            <pc:sldMk cId="3550538983" sldId="280"/>
            <ac:spMk id="40" creationId="{0981A96A-A87C-4F87-845A-3B0A6529F543}"/>
          </ac:spMkLst>
        </pc:spChg>
        <pc:picChg chg="add del mod ord">
          <ac:chgData name="Khoo Jing Xiang /CSF" userId="S::s10242713@connect.np.edu.sg::8d58525a-c23c-461c-8a26-3ced87f897af" providerId="AD" clId="Web-{52134475-03DF-5191-5189-C0AD92F9608D}" dt="2024-01-25T17:58:12.765" v="128"/>
          <ac:picMkLst>
            <pc:docMk/>
            <pc:sldMk cId="3550538983" sldId="280"/>
            <ac:picMk id="4" creationId="{8F04D025-5E45-69CE-0EC6-ADCD3DE684CA}"/>
          </ac:picMkLst>
        </pc:picChg>
        <pc:picChg chg="add del">
          <ac:chgData name="Khoo Jing Xiang /CSF" userId="S::s10242713@connect.np.edu.sg::8d58525a-c23c-461c-8a26-3ced87f897af" providerId="AD" clId="Web-{52134475-03DF-5191-5189-C0AD92F9608D}" dt="2024-01-25T17:57:35.529" v="122"/>
          <ac:picMkLst>
            <pc:docMk/>
            <pc:sldMk cId="3550538983" sldId="280"/>
            <ac:picMk id="5" creationId="{305DA174-95BB-E05E-150D-331ED99178A2}"/>
          </ac:picMkLst>
        </pc:picChg>
        <pc:picChg chg="add mod">
          <ac:chgData name="Khoo Jing Xiang /CSF" userId="S::s10242713@connect.np.edu.sg::8d58525a-c23c-461c-8a26-3ced87f897af" providerId="AD" clId="Web-{52134475-03DF-5191-5189-C0AD92F9608D}" dt="2024-01-25T17:58:35.297" v="134"/>
          <ac:picMkLst>
            <pc:docMk/>
            <pc:sldMk cId="3550538983" sldId="280"/>
            <ac:picMk id="6" creationId="{F5B9B2DC-8B5E-43B0-623D-B483C1E04B68}"/>
          </ac:picMkLst>
        </pc:picChg>
        <pc:picChg chg="add mod ord">
          <ac:chgData name="Khoo Jing Xiang /CSF" userId="S::s10242713@connect.np.edu.sg::8d58525a-c23c-461c-8a26-3ced87f897af" providerId="AD" clId="Web-{52134475-03DF-5191-5189-C0AD92F9608D}" dt="2024-01-25T17:58:35.297" v="135"/>
          <ac:picMkLst>
            <pc:docMk/>
            <pc:sldMk cId="3550538983" sldId="280"/>
            <ac:picMk id="7" creationId="{DAB19E5D-A3C3-BEA0-EAB0-57FF97A79DDC}"/>
          </ac:picMkLst>
        </pc:picChg>
        <pc:cxnChg chg="add del">
          <ac:chgData name="Khoo Jing Xiang /CSF" userId="S::s10242713@connect.np.edu.sg::8d58525a-c23c-461c-8a26-3ced87f897af" providerId="AD" clId="Web-{52134475-03DF-5191-5189-C0AD92F9608D}" dt="2024-01-25T17:57:53.921" v="126"/>
          <ac:cxnSpMkLst>
            <pc:docMk/>
            <pc:sldMk cId="3550538983" sldId="280"/>
            <ac:cxnSpMk id="13" creationId="{5AB158E9-1B40-4CD6-95F0-95CA11DF7B7A}"/>
          </ac:cxnSpMkLst>
        </pc:cxnChg>
        <pc:cxnChg chg="add del">
          <ac:chgData name="Khoo Jing Xiang /CSF" userId="S::s10242713@connect.np.edu.sg::8d58525a-c23c-461c-8a26-3ced87f897af" providerId="AD" clId="Web-{52134475-03DF-5191-5189-C0AD92F9608D}" dt="2024-01-25T17:58:35.297" v="135"/>
          <ac:cxnSpMkLst>
            <pc:docMk/>
            <pc:sldMk cId="3550538983" sldId="280"/>
            <ac:cxnSpMk id="20" creationId="{C2D93264-3FF9-4175-A7FA-F927F0F77AA0}"/>
          </ac:cxnSpMkLst>
        </pc:cxnChg>
        <pc:cxnChg chg="add del">
          <ac:chgData name="Khoo Jing Xiang /CSF" userId="S::s10242713@connect.np.edu.sg::8d58525a-c23c-461c-8a26-3ced87f897af" providerId="AD" clId="Web-{52134475-03DF-5191-5189-C0AD92F9608D}" dt="2024-01-25T17:58:35.297" v="134"/>
          <ac:cxnSpMkLst>
            <pc:docMk/>
            <pc:sldMk cId="3550538983" sldId="280"/>
            <ac:cxnSpMk id="31" creationId="{79FCC9A9-2031-4283-9B27-34B62BB7F305}"/>
          </ac:cxnSpMkLst>
        </pc:cxnChg>
        <pc:cxnChg chg="add">
          <ac:chgData name="Khoo Jing Xiang /CSF" userId="S::s10242713@connect.np.edu.sg::8d58525a-c23c-461c-8a26-3ced87f897af" providerId="AD" clId="Web-{52134475-03DF-5191-5189-C0AD92F9608D}" dt="2024-01-25T17:58:35.297" v="135"/>
          <ac:cxnSpMkLst>
            <pc:docMk/>
            <pc:sldMk cId="3550538983" sldId="280"/>
            <ac:cxnSpMk id="38" creationId="{C2D93264-3FF9-4175-A7FA-F927F0F77AA0}"/>
          </ac:cxnSpMkLst>
        </pc:cxnChg>
      </pc:sldChg>
      <pc:sldChg chg="addSp delSp modSp new mod setBg">
        <pc:chgData name="Khoo Jing Xiang /CSF" userId="S::s10242713@connect.np.edu.sg::8d58525a-c23c-461c-8a26-3ced87f897af" providerId="AD" clId="Web-{52134475-03DF-5191-5189-C0AD92F9608D}" dt="2024-01-25T17:56:37.071" v="121"/>
        <pc:sldMkLst>
          <pc:docMk/>
          <pc:sldMk cId="1841831643" sldId="281"/>
        </pc:sldMkLst>
        <pc:spChg chg="mod">
          <ac:chgData name="Khoo Jing Xiang /CSF" userId="S::s10242713@connect.np.edu.sg::8d58525a-c23c-461c-8a26-3ced87f897af" providerId="AD" clId="Web-{52134475-03DF-5191-5189-C0AD92F9608D}" dt="2024-01-25T17:56:37.071" v="121"/>
          <ac:spMkLst>
            <pc:docMk/>
            <pc:sldMk cId="1841831643" sldId="281"/>
            <ac:spMk id="2" creationId="{6AEA9BF4-BFB7-7A53-39B8-FA7AA91E7A1B}"/>
          </ac:spMkLst>
        </pc:spChg>
        <pc:spChg chg="mod ord">
          <ac:chgData name="Khoo Jing Xiang /CSF" userId="S::s10242713@connect.np.edu.sg::8d58525a-c23c-461c-8a26-3ced87f897af" providerId="AD" clId="Web-{52134475-03DF-5191-5189-C0AD92F9608D}" dt="2024-01-25T17:56:37.071" v="121"/>
          <ac:spMkLst>
            <pc:docMk/>
            <pc:sldMk cId="1841831643" sldId="281"/>
            <ac:spMk id="3" creationId="{76635786-8ECE-6433-9A45-94FF57C3F15C}"/>
          </ac:spMkLst>
        </pc:spChg>
        <pc:spChg chg="add del">
          <ac:chgData name="Khoo Jing Xiang /CSF" userId="S::s10242713@connect.np.edu.sg::8d58525a-c23c-461c-8a26-3ced87f897af" providerId="AD" clId="Web-{52134475-03DF-5191-5189-C0AD92F9608D}" dt="2024-01-25T17:53:33.768" v="87"/>
          <ac:spMkLst>
            <pc:docMk/>
            <pc:sldMk cId="1841831643" sldId="281"/>
            <ac:spMk id="8" creationId="{3741B58E-3B65-4A01-A276-975AB2CF8A08}"/>
          </ac:spMkLst>
        </pc:spChg>
        <pc:spChg chg="add del">
          <ac:chgData name="Khoo Jing Xiang /CSF" userId="S::s10242713@connect.np.edu.sg::8d58525a-c23c-461c-8a26-3ced87f897af" providerId="AD" clId="Web-{52134475-03DF-5191-5189-C0AD92F9608D}" dt="2024-01-25T17:55:58.757" v="113"/>
          <ac:spMkLst>
            <pc:docMk/>
            <pc:sldMk cId="1841831643" sldId="281"/>
            <ac:spMk id="9" creationId="{311973C2-EB8B-452A-A698-4A252FD3AE28}"/>
          </ac:spMkLst>
        </pc:spChg>
        <pc:spChg chg="add del">
          <ac:chgData name="Khoo Jing Xiang /CSF" userId="S::s10242713@connect.np.edu.sg::8d58525a-c23c-461c-8a26-3ced87f897af" providerId="AD" clId="Web-{52134475-03DF-5191-5189-C0AD92F9608D}" dt="2024-01-25T17:53:33.768" v="87"/>
          <ac:spMkLst>
            <pc:docMk/>
            <pc:sldMk cId="1841831643" sldId="281"/>
            <ac:spMk id="10" creationId="{7AAC67C3-831B-4AB1-A259-DFB839CAFAFC}"/>
          </ac:spMkLst>
        </pc:spChg>
        <pc:spChg chg="add del">
          <ac:chgData name="Khoo Jing Xiang /CSF" userId="S::s10242713@connect.np.edu.sg::8d58525a-c23c-461c-8a26-3ced87f897af" providerId="AD" clId="Web-{52134475-03DF-5191-5189-C0AD92F9608D}" dt="2024-01-25T17:55:58.757" v="113"/>
          <ac:spMkLst>
            <pc:docMk/>
            <pc:sldMk cId="1841831643" sldId="281"/>
            <ac:spMk id="11" creationId="{10162E77-11AD-44A7-84EC-40C59EEFBD2E}"/>
          </ac:spMkLst>
        </pc:spChg>
        <pc:spChg chg="add del">
          <ac:chgData name="Khoo Jing Xiang /CSF" userId="S::s10242713@connect.np.edu.sg::8d58525a-c23c-461c-8a26-3ced87f897af" providerId="AD" clId="Web-{52134475-03DF-5191-5189-C0AD92F9608D}" dt="2024-01-25T17:53:33.768" v="87"/>
          <ac:spMkLst>
            <pc:docMk/>
            <pc:sldMk cId="1841831643" sldId="281"/>
            <ac:spMk id="12" creationId="{054B3F04-9EAC-45C0-B3CE-0387EEA10A0C}"/>
          </ac:spMkLst>
        </pc:spChg>
        <pc:spChg chg="add del">
          <ac:chgData name="Khoo Jing Xiang /CSF" userId="S::s10242713@connect.np.edu.sg::8d58525a-c23c-461c-8a26-3ced87f897af" providerId="AD" clId="Web-{52134475-03DF-5191-5189-C0AD92F9608D}" dt="2024-01-25T17:56:37.071" v="121"/>
          <ac:spMkLst>
            <pc:docMk/>
            <pc:sldMk cId="1841831643" sldId="281"/>
            <ac:spMk id="18" creationId="{5CF81D86-BDBA-477C-B7DD-8D359BB9965B}"/>
          </ac:spMkLst>
        </pc:spChg>
        <pc:spChg chg="add del">
          <ac:chgData name="Khoo Jing Xiang /CSF" userId="S::s10242713@connect.np.edu.sg::8d58525a-c23c-461c-8a26-3ced87f897af" providerId="AD" clId="Web-{52134475-03DF-5191-5189-C0AD92F9608D}" dt="2024-01-25T17:56:37.071" v="121"/>
          <ac:spMkLst>
            <pc:docMk/>
            <pc:sldMk cId="1841831643" sldId="281"/>
            <ac:spMk id="22" creationId="{88AA064E-5F6E-4024-BC28-EDDC3DFC70E1}"/>
          </ac:spMkLst>
        </pc:spChg>
        <pc:spChg chg="add del">
          <ac:chgData name="Khoo Jing Xiang /CSF" userId="S::s10242713@connect.np.edu.sg::8d58525a-c23c-461c-8a26-3ced87f897af" providerId="AD" clId="Web-{52134475-03DF-5191-5189-C0AD92F9608D}" dt="2024-01-25T17:56:37.071" v="121"/>
          <ac:spMkLst>
            <pc:docMk/>
            <pc:sldMk cId="1841831643" sldId="281"/>
            <ac:spMk id="24" creationId="{03B29638-4838-4B9B-B9DB-96E542BAF3E6}"/>
          </ac:spMkLst>
        </pc:spChg>
        <pc:spChg chg="add del">
          <ac:chgData name="Khoo Jing Xiang /CSF" userId="S::s10242713@connect.np.edu.sg::8d58525a-c23c-461c-8a26-3ced87f897af" providerId="AD" clId="Web-{52134475-03DF-5191-5189-C0AD92F9608D}" dt="2024-01-25T17:56:29.149" v="118"/>
          <ac:spMkLst>
            <pc:docMk/>
            <pc:sldMk cId="1841831643" sldId="281"/>
            <ac:spMk id="29" creationId="{C33BF9DD-8A45-4EEE-B231-0A14D322E5F9}"/>
          </ac:spMkLst>
        </pc:spChg>
        <pc:spChg chg="add del">
          <ac:chgData name="Khoo Jing Xiang /CSF" userId="S::s10242713@connect.np.edu.sg::8d58525a-c23c-461c-8a26-3ced87f897af" providerId="AD" clId="Web-{52134475-03DF-5191-5189-C0AD92F9608D}" dt="2024-01-25T17:56:29.149" v="118"/>
          <ac:spMkLst>
            <pc:docMk/>
            <pc:sldMk cId="1841831643" sldId="281"/>
            <ac:spMk id="33" creationId="{D5FBCAC9-BD8B-4F3B-AD74-EF37D4211349}"/>
          </ac:spMkLst>
        </pc:spChg>
        <pc:spChg chg="add del">
          <ac:chgData name="Khoo Jing Xiang /CSF" userId="S::s10242713@connect.np.edu.sg::8d58525a-c23c-461c-8a26-3ced87f897af" providerId="AD" clId="Web-{52134475-03DF-5191-5189-C0AD92F9608D}" dt="2024-01-25T17:56:29.149" v="118"/>
          <ac:spMkLst>
            <pc:docMk/>
            <pc:sldMk cId="1841831643" sldId="281"/>
            <ac:spMk id="35" creationId="{9556C5A8-AD7E-4CE7-87BE-9EA3B5E1786F}"/>
          </ac:spMkLst>
        </pc:spChg>
        <pc:spChg chg="add del">
          <ac:chgData name="Khoo Jing Xiang /CSF" userId="S::s10242713@connect.np.edu.sg::8d58525a-c23c-461c-8a26-3ced87f897af" providerId="AD" clId="Web-{52134475-03DF-5191-5189-C0AD92F9608D}" dt="2024-01-25T17:56:37.071" v="120"/>
          <ac:spMkLst>
            <pc:docMk/>
            <pc:sldMk cId="1841831643" sldId="281"/>
            <ac:spMk id="37" creationId="{52ABB703-2B0E-4C3B-B4A2-F3973548E561}"/>
          </ac:spMkLst>
        </pc:spChg>
        <pc:spChg chg="add del">
          <ac:chgData name="Khoo Jing Xiang /CSF" userId="S::s10242713@connect.np.edu.sg::8d58525a-c23c-461c-8a26-3ced87f897af" providerId="AD" clId="Web-{52134475-03DF-5191-5189-C0AD92F9608D}" dt="2024-01-25T17:56:37.071" v="120"/>
          <ac:spMkLst>
            <pc:docMk/>
            <pc:sldMk cId="1841831643" sldId="281"/>
            <ac:spMk id="39" creationId="{E95DA498-D9A2-4DA9-B9DA-B3776E08CF7E}"/>
          </ac:spMkLst>
        </pc:spChg>
        <pc:spChg chg="add del">
          <ac:chgData name="Khoo Jing Xiang /CSF" userId="S::s10242713@connect.np.edu.sg::8d58525a-c23c-461c-8a26-3ced87f897af" providerId="AD" clId="Web-{52134475-03DF-5191-5189-C0AD92F9608D}" dt="2024-01-25T17:56:37.071" v="120"/>
          <ac:spMkLst>
            <pc:docMk/>
            <pc:sldMk cId="1841831643" sldId="281"/>
            <ac:spMk id="40" creationId="{82A73093-4B9D-420D-B17E-52293703A1D4}"/>
          </ac:spMkLst>
        </pc:spChg>
        <pc:picChg chg="add del mod">
          <ac:chgData name="Khoo Jing Xiang /CSF" userId="S::s10242713@connect.np.edu.sg::8d58525a-c23c-461c-8a26-3ced87f897af" providerId="AD" clId="Web-{52134475-03DF-5191-5189-C0AD92F9608D}" dt="2024-01-25T17:55:47.382" v="110"/>
          <ac:picMkLst>
            <pc:docMk/>
            <pc:sldMk cId="1841831643" sldId="281"/>
            <ac:picMk id="4" creationId="{0C22E17F-635B-C6B9-2539-572B4CFD9799}"/>
          </ac:picMkLst>
        </pc:picChg>
        <pc:picChg chg="add del">
          <ac:chgData name="Khoo Jing Xiang /CSF" userId="S::s10242713@connect.np.edu.sg::8d58525a-c23c-461c-8a26-3ced87f897af" providerId="AD" clId="Web-{52134475-03DF-5191-5189-C0AD92F9608D}" dt="2024-01-25T17:55:44.507" v="108"/>
          <ac:picMkLst>
            <pc:docMk/>
            <pc:sldMk cId="1841831643" sldId="281"/>
            <ac:picMk id="5" creationId="{5D6F8008-71E3-27BA-2166-65E243AC09A2}"/>
          </ac:picMkLst>
        </pc:picChg>
        <pc:picChg chg="add del mod">
          <ac:chgData name="Khoo Jing Xiang /CSF" userId="S::s10242713@connect.np.edu.sg::8d58525a-c23c-461c-8a26-3ced87f897af" providerId="AD" clId="Web-{52134475-03DF-5191-5189-C0AD92F9608D}" dt="2024-01-25T17:56:21.446" v="114"/>
          <ac:picMkLst>
            <pc:docMk/>
            <pc:sldMk cId="1841831643" sldId="281"/>
            <ac:picMk id="6" creationId="{49C904D2-613F-771E-7BCE-270AB4F476B3}"/>
          </ac:picMkLst>
        </pc:picChg>
        <pc:picChg chg="add mod">
          <ac:chgData name="Khoo Jing Xiang /CSF" userId="S::s10242713@connect.np.edu.sg::8d58525a-c23c-461c-8a26-3ced87f897af" providerId="AD" clId="Web-{52134475-03DF-5191-5189-C0AD92F9608D}" dt="2024-01-25T17:56:37.071" v="121"/>
          <ac:picMkLst>
            <pc:docMk/>
            <pc:sldMk cId="1841831643" sldId="281"/>
            <ac:picMk id="7" creationId="{15F59B2E-CE49-5391-11DA-24A8ECD05525}"/>
          </ac:picMkLst>
        </pc:picChg>
        <pc:cxnChg chg="add del">
          <ac:chgData name="Khoo Jing Xiang /CSF" userId="S::s10242713@connect.np.edu.sg::8d58525a-c23c-461c-8a26-3ced87f897af" providerId="AD" clId="Web-{52134475-03DF-5191-5189-C0AD92F9608D}" dt="2024-01-25T17:55:58.757" v="113"/>
          <ac:cxnSpMkLst>
            <pc:docMk/>
            <pc:sldMk cId="1841831643" sldId="281"/>
            <ac:cxnSpMk id="13" creationId="{5AB158E9-1B40-4CD6-95F0-95CA11DF7B7A}"/>
          </ac:cxnSpMkLst>
        </pc:cxnChg>
        <pc:cxnChg chg="add del">
          <ac:chgData name="Khoo Jing Xiang /CSF" userId="S::s10242713@connect.np.edu.sg::8d58525a-c23c-461c-8a26-3ced87f897af" providerId="AD" clId="Web-{52134475-03DF-5191-5189-C0AD92F9608D}" dt="2024-01-25T17:56:37.071" v="121"/>
          <ac:cxnSpMkLst>
            <pc:docMk/>
            <pc:sldMk cId="1841831643" sldId="281"/>
            <ac:cxnSpMk id="20" creationId="{C65F3E9C-EF11-4F8F-A621-399C7A3E6401}"/>
          </ac:cxnSpMkLst>
        </pc:cxnChg>
        <pc:cxnChg chg="add del">
          <ac:chgData name="Khoo Jing Xiang /CSF" userId="S::s10242713@connect.np.edu.sg::8d58525a-c23c-461c-8a26-3ced87f897af" providerId="AD" clId="Web-{52134475-03DF-5191-5189-C0AD92F9608D}" dt="2024-01-25T17:56:29.149" v="118"/>
          <ac:cxnSpMkLst>
            <pc:docMk/>
            <pc:sldMk cId="1841831643" sldId="281"/>
            <ac:cxnSpMk id="31" creationId="{9020DCC9-F851-4562-BB20-1AB3C51BFD08}"/>
          </ac:cxnSpMkLst>
        </pc:cxnChg>
        <pc:cxnChg chg="add del">
          <ac:chgData name="Khoo Jing Xiang /CSF" userId="S::s10242713@connect.np.edu.sg::8d58525a-c23c-461c-8a26-3ced87f897af" providerId="AD" clId="Web-{52134475-03DF-5191-5189-C0AD92F9608D}" dt="2024-01-25T17:56:37.071" v="120"/>
          <ac:cxnSpMkLst>
            <pc:docMk/>
            <pc:sldMk cId="1841831643" sldId="281"/>
            <ac:cxnSpMk id="38" creationId="{9C21570E-E159-49A6-9891-FA397B7A92D3}"/>
          </ac:cxnSpMkLst>
        </pc:cxnChg>
      </pc:sldChg>
      <pc:sldChg chg="addSp delSp modSp new mod setBg">
        <pc:chgData name="Khoo Jing Xiang /CSF" userId="S::s10242713@connect.np.edu.sg::8d58525a-c23c-461c-8a26-3ced87f897af" providerId="AD" clId="Web-{52134475-03DF-5191-5189-C0AD92F9608D}" dt="2024-01-25T18:00:34.614" v="155" actId="20577"/>
        <pc:sldMkLst>
          <pc:docMk/>
          <pc:sldMk cId="3799401404" sldId="282"/>
        </pc:sldMkLst>
        <pc:spChg chg="mod">
          <ac:chgData name="Khoo Jing Xiang /CSF" userId="S::s10242713@connect.np.edu.sg::8d58525a-c23c-461c-8a26-3ced87f897af" providerId="AD" clId="Web-{52134475-03DF-5191-5189-C0AD92F9608D}" dt="2024-01-25T17:55:15.662" v="107"/>
          <ac:spMkLst>
            <pc:docMk/>
            <pc:sldMk cId="3799401404" sldId="282"/>
            <ac:spMk id="2" creationId="{9BB2AF28-ED41-F382-8379-6DCF164D463E}"/>
          </ac:spMkLst>
        </pc:spChg>
        <pc:spChg chg="mod">
          <ac:chgData name="Khoo Jing Xiang /CSF" userId="S::s10242713@connect.np.edu.sg::8d58525a-c23c-461c-8a26-3ced87f897af" providerId="AD" clId="Web-{52134475-03DF-5191-5189-C0AD92F9608D}" dt="2024-01-25T18:00:34.614" v="155" actId="20577"/>
          <ac:spMkLst>
            <pc:docMk/>
            <pc:sldMk cId="3799401404" sldId="282"/>
            <ac:spMk id="3" creationId="{B98C8907-CF90-DB11-B2E8-154A199DD8B6}"/>
          </ac:spMkLst>
        </pc:spChg>
        <pc:spChg chg="add del">
          <ac:chgData name="Khoo Jing Xiang /CSF" userId="S::s10242713@connect.np.edu.sg::8d58525a-c23c-461c-8a26-3ced87f897af" providerId="AD" clId="Web-{52134475-03DF-5191-5189-C0AD92F9608D}" dt="2024-01-25T18:00:07.425" v="145"/>
          <ac:spMkLst>
            <pc:docMk/>
            <pc:sldMk cId="3799401404" sldId="282"/>
            <ac:spMk id="9" creationId="{311973C2-EB8B-452A-A698-4A252FD3AE28}"/>
          </ac:spMkLst>
        </pc:spChg>
        <pc:spChg chg="add del">
          <ac:chgData name="Khoo Jing Xiang /CSF" userId="S::s10242713@connect.np.edu.sg::8d58525a-c23c-461c-8a26-3ced87f897af" providerId="AD" clId="Web-{52134475-03DF-5191-5189-C0AD92F9608D}" dt="2024-01-25T18:00:07.425" v="145"/>
          <ac:spMkLst>
            <pc:docMk/>
            <pc:sldMk cId="3799401404" sldId="282"/>
            <ac:spMk id="11" creationId="{10162E77-11AD-44A7-84EC-40C59EEFBD2E}"/>
          </ac:spMkLst>
        </pc:spChg>
        <pc:spChg chg="add">
          <ac:chgData name="Khoo Jing Xiang /CSF" userId="S::s10242713@connect.np.edu.sg::8d58525a-c23c-461c-8a26-3ced87f897af" providerId="AD" clId="Web-{52134475-03DF-5191-5189-C0AD92F9608D}" dt="2024-01-25T18:00:07.425" v="145"/>
          <ac:spMkLst>
            <pc:docMk/>
            <pc:sldMk cId="3799401404" sldId="282"/>
            <ac:spMk id="18" creationId="{311973C2-EB8B-452A-A698-4A252FD3AE28}"/>
          </ac:spMkLst>
        </pc:spChg>
        <pc:spChg chg="add">
          <ac:chgData name="Khoo Jing Xiang /CSF" userId="S::s10242713@connect.np.edu.sg::8d58525a-c23c-461c-8a26-3ced87f897af" providerId="AD" clId="Web-{52134475-03DF-5191-5189-C0AD92F9608D}" dt="2024-01-25T18:00:07.425" v="145"/>
          <ac:spMkLst>
            <pc:docMk/>
            <pc:sldMk cId="3799401404" sldId="282"/>
            <ac:spMk id="20" creationId="{10162E77-11AD-44A7-84EC-40C59EEFBD2E}"/>
          </ac:spMkLst>
        </pc:spChg>
        <pc:picChg chg="add mod">
          <ac:chgData name="Khoo Jing Xiang /CSF" userId="S::s10242713@connect.np.edu.sg::8d58525a-c23c-461c-8a26-3ced87f897af" providerId="AD" clId="Web-{52134475-03DF-5191-5189-C0AD92F9608D}" dt="2024-01-25T18:00:07.425" v="145"/>
          <ac:picMkLst>
            <pc:docMk/>
            <pc:sldMk cId="3799401404" sldId="282"/>
            <ac:picMk id="5" creationId="{65EE1BAA-0805-8235-0358-BA1744397538}"/>
          </ac:picMkLst>
        </pc:picChg>
        <pc:cxnChg chg="add del">
          <ac:chgData name="Khoo Jing Xiang /CSF" userId="S::s10242713@connect.np.edu.sg::8d58525a-c23c-461c-8a26-3ced87f897af" providerId="AD" clId="Web-{52134475-03DF-5191-5189-C0AD92F9608D}" dt="2024-01-25T18:00:07.425" v="145"/>
          <ac:cxnSpMkLst>
            <pc:docMk/>
            <pc:sldMk cId="3799401404" sldId="282"/>
            <ac:cxnSpMk id="13" creationId="{5AB158E9-1B40-4CD6-95F0-95CA11DF7B7A}"/>
          </ac:cxnSpMkLst>
        </pc:cxnChg>
        <pc:cxnChg chg="add">
          <ac:chgData name="Khoo Jing Xiang /CSF" userId="S::s10242713@connect.np.edu.sg::8d58525a-c23c-461c-8a26-3ced87f897af" providerId="AD" clId="Web-{52134475-03DF-5191-5189-C0AD92F9608D}" dt="2024-01-25T18:00:07.425" v="145"/>
          <ac:cxnSpMkLst>
            <pc:docMk/>
            <pc:sldMk cId="3799401404" sldId="282"/>
            <ac:cxnSpMk id="22" creationId="{5AB158E9-1B40-4CD6-95F0-95CA11DF7B7A}"/>
          </ac:cxnSpMkLst>
        </pc:cxnChg>
      </pc:sldChg>
    </pc:docChg>
  </pc:docChgLst>
  <pc:docChgLst>
    <pc:chgData name="Muhammad Naufal Afiq Jais /CSF" userId="S::s10242236@connect.np.edu.sg::fc27824c-9dd7-4f31-90d5-8378e5a2ee2b" providerId="AD" clId="Web-{BDBC1CA2-E8C4-469B-BA02-04D67D62EC20}"/>
    <pc:docChg chg="modSld">
      <pc:chgData name="Muhammad Naufal Afiq Jais /CSF" userId="S::s10242236@connect.np.edu.sg::fc27824c-9dd7-4f31-90d5-8378e5a2ee2b" providerId="AD" clId="Web-{BDBC1CA2-E8C4-469B-BA02-04D67D62EC20}" dt="2024-01-27T20:45:10.283" v="222" actId="1076"/>
      <pc:docMkLst>
        <pc:docMk/>
      </pc:docMkLst>
      <pc:sldChg chg="addSp delSp modSp mod setBg">
        <pc:chgData name="Muhammad Naufal Afiq Jais /CSF" userId="S::s10242236@connect.np.edu.sg::fc27824c-9dd7-4f31-90d5-8378e5a2ee2b" providerId="AD" clId="Web-{BDBC1CA2-E8C4-469B-BA02-04D67D62EC20}" dt="2024-01-27T19:34:53.936" v="55" actId="1076"/>
        <pc:sldMkLst>
          <pc:docMk/>
          <pc:sldMk cId="99133501" sldId="288"/>
        </pc:sldMkLst>
        <pc:spChg chg="mod ord">
          <ac:chgData name="Muhammad Naufal Afiq Jais /CSF" userId="S::s10242236@connect.np.edu.sg::fc27824c-9dd7-4f31-90d5-8378e5a2ee2b" providerId="AD" clId="Web-{BDBC1CA2-E8C4-469B-BA02-04D67D62EC20}" dt="2024-01-27T19:33:17.886" v="41"/>
          <ac:spMkLst>
            <pc:docMk/>
            <pc:sldMk cId="99133501" sldId="288"/>
            <ac:spMk id="2" creationId="{1E56BD43-FEBD-9B9B-A941-F38B39360C45}"/>
          </ac:spMkLst>
        </pc:spChg>
        <pc:spChg chg="mod ord">
          <ac:chgData name="Muhammad Naufal Afiq Jais /CSF" userId="S::s10242236@connect.np.edu.sg::fc27824c-9dd7-4f31-90d5-8378e5a2ee2b" providerId="AD" clId="Web-{BDBC1CA2-E8C4-469B-BA02-04D67D62EC20}" dt="2024-01-27T19:33:28.480" v="42"/>
          <ac:spMkLst>
            <pc:docMk/>
            <pc:sldMk cId="99133501" sldId="288"/>
            <ac:spMk id="3" creationId="{72396D3F-20C8-1372-1935-B16034C4ABE7}"/>
          </ac:spMkLst>
        </pc:spChg>
        <pc:spChg chg="mod ord">
          <ac:chgData name="Muhammad Naufal Afiq Jais /CSF" userId="S::s10242236@connect.np.edu.sg::fc27824c-9dd7-4f31-90d5-8378e5a2ee2b" providerId="AD" clId="Web-{BDBC1CA2-E8C4-469B-BA02-04D67D62EC20}" dt="2024-01-27T19:34:46.045" v="53" actId="1076"/>
          <ac:spMkLst>
            <pc:docMk/>
            <pc:sldMk cId="99133501" sldId="288"/>
            <ac:spMk id="4" creationId="{31CD9059-0AC6-209D-F4C5-8F95AE9779E2}"/>
          </ac:spMkLst>
        </pc:spChg>
        <pc:spChg chg="add del">
          <ac:chgData name="Muhammad Naufal Afiq Jais /CSF" userId="S::s10242236@connect.np.edu.sg::fc27824c-9dd7-4f31-90d5-8378e5a2ee2b" providerId="AD" clId="Web-{BDBC1CA2-E8C4-469B-BA02-04D67D62EC20}" dt="2024-01-27T19:30:08.411" v="22"/>
          <ac:spMkLst>
            <pc:docMk/>
            <pc:sldMk cId="99133501" sldId="288"/>
            <ac:spMk id="11" creationId="{7C2DC10F-CD76-43DC-9E0B-CB291F740C0F}"/>
          </ac:spMkLst>
        </pc:spChg>
        <pc:spChg chg="add del">
          <ac:chgData name="Muhammad Naufal Afiq Jais /CSF" userId="S::s10242236@connect.np.edu.sg::fc27824c-9dd7-4f31-90d5-8378e5a2ee2b" providerId="AD" clId="Web-{BDBC1CA2-E8C4-469B-BA02-04D67D62EC20}" dt="2024-01-27T19:30:08.411" v="22"/>
          <ac:spMkLst>
            <pc:docMk/>
            <pc:sldMk cId="99133501" sldId="288"/>
            <ac:spMk id="13" creationId="{1C18170A-08B7-4230-A012-B24C20E39391}"/>
          </ac:spMkLst>
        </pc:spChg>
        <pc:spChg chg="add del">
          <ac:chgData name="Muhammad Naufal Afiq Jais /CSF" userId="S::s10242236@connect.np.edu.sg::fc27824c-9dd7-4f31-90d5-8378e5a2ee2b" providerId="AD" clId="Web-{BDBC1CA2-E8C4-469B-BA02-04D67D62EC20}" dt="2024-01-27T19:30:08.411" v="22"/>
          <ac:spMkLst>
            <pc:docMk/>
            <pc:sldMk cId="99133501" sldId="288"/>
            <ac:spMk id="17" creationId="{90F35747-2822-4D06-BE10-CD33AC6B09C1}"/>
          </ac:spMkLst>
        </pc:spChg>
        <pc:spChg chg="add del">
          <ac:chgData name="Muhammad Naufal Afiq Jais /CSF" userId="S::s10242236@connect.np.edu.sg::fc27824c-9dd7-4f31-90d5-8378e5a2ee2b" providerId="AD" clId="Web-{BDBC1CA2-E8C4-469B-BA02-04D67D62EC20}" dt="2024-01-27T19:30:08.411" v="22"/>
          <ac:spMkLst>
            <pc:docMk/>
            <pc:sldMk cId="99133501" sldId="288"/>
            <ac:spMk id="19" creationId="{CC2C4466-5B1B-4361-B9D9-39ED9A8A3481}"/>
          </ac:spMkLst>
        </pc:spChg>
        <pc:spChg chg="add del">
          <ac:chgData name="Muhammad Naufal Afiq Jais /CSF" userId="S::s10242236@connect.np.edu.sg::fc27824c-9dd7-4f31-90d5-8378e5a2ee2b" providerId="AD" clId="Web-{BDBC1CA2-E8C4-469B-BA02-04D67D62EC20}" dt="2024-01-27T19:30:08.411" v="22"/>
          <ac:spMkLst>
            <pc:docMk/>
            <pc:sldMk cId="99133501" sldId="288"/>
            <ac:spMk id="21" creationId="{FD745DAE-5A8A-44FA-937C-CD65CF7AE696}"/>
          </ac:spMkLst>
        </pc:spChg>
        <pc:spChg chg="add del">
          <ac:chgData name="Muhammad Naufal Afiq Jais /CSF" userId="S::s10242236@connect.np.edu.sg::fc27824c-9dd7-4f31-90d5-8378e5a2ee2b" providerId="AD" clId="Web-{BDBC1CA2-E8C4-469B-BA02-04D67D62EC20}" dt="2024-01-27T19:30:08.411" v="22"/>
          <ac:spMkLst>
            <pc:docMk/>
            <pc:sldMk cId="99133501" sldId="288"/>
            <ac:spMk id="23" creationId="{67696AA1-B1DD-4C75-9AC1-69EE9F65FF96}"/>
          </ac:spMkLst>
        </pc:spChg>
        <pc:spChg chg="add del">
          <ac:chgData name="Muhammad Naufal Afiq Jais /CSF" userId="S::s10242236@connect.np.edu.sg::fc27824c-9dd7-4f31-90d5-8378e5a2ee2b" providerId="AD" clId="Web-{BDBC1CA2-E8C4-469B-BA02-04D67D62EC20}" dt="2024-01-27T19:29:34.441" v="17"/>
          <ac:spMkLst>
            <pc:docMk/>
            <pc:sldMk cId="99133501" sldId="288"/>
            <ac:spMk id="28" creationId="{796CD800-C8BF-41B5-983A-3B3D95FA99E5}"/>
          </ac:spMkLst>
        </pc:spChg>
        <pc:spChg chg="add del">
          <ac:chgData name="Muhammad Naufal Afiq Jais /CSF" userId="S::s10242236@connect.np.edu.sg::fc27824c-9dd7-4f31-90d5-8378e5a2ee2b" providerId="AD" clId="Web-{BDBC1CA2-E8C4-469B-BA02-04D67D62EC20}" dt="2024-01-27T19:29:34.441" v="17"/>
          <ac:spMkLst>
            <pc:docMk/>
            <pc:sldMk cId="99133501" sldId="288"/>
            <ac:spMk id="30" creationId="{ED36A27B-61AE-4AA1-8BD6-7310E072D89D}"/>
          </ac:spMkLst>
        </pc:spChg>
        <pc:spChg chg="add del">
          <ac:chgData name="Muhammad Naufal Afiq Jais /CSF" userId="S::s10242236@connect.np.edu.sg::fc27824c-9dd7-4f31-90d5-8378e5a2ee2b" providerId="AD" clId="Web-{BDBC1CA2-E8C4-469B-BA02-04D67D62EC20}" dt="2024-01-27T19:29:34.441" v="17"/>
          <ac:spMkLst>
            <pc:docMk/>
            <pc:sldMk cId="99133501" sldId="288"/>
            <ac:spMk id="34" creationId="{2EB56A1A-8685-45C8-A64C-D5045ACB42B0}"/>
          </ac:spMkLst>
        </pc:spChg>
        <pc:spChg chg="add del">
          <ac:chgData name="Muhammad Naufal Afiq Jais /CSF" userId="S::s10242236@connect.np.edu.sg::fc27824c-9dd7-4f31-90d5-8378e5a2ee2b" providerId="AD" clId="Web-{BDBC1CA2-E8C4-469B-BA02-04D67D62EC20}" dt="2024-01-27T19:29:34.441" v="17"/>
          <ac:spMkLst>
            <pc:docMk/>
            <pc:sldMk cId="99133501" sldId="288"/>
            <ac:spMk id="36" creationId="{79DF55E6-8C71-4381-81E4-31D3EBC96DFC}"/>
          </ac:spMkLst>
        </pc:spChg>
        <pc:spChg chg="add del">
          <ac:chgData name="Muhammad Naufal Afiq Jais /CSF" userId="S::s10242236@connect.np.edu.sg::fc27824c-9dd7-4f31-90d5-8378e5a2ee2b" providerId="AD" clId="Web-{BDBC1CA2-E8C4-469B-BA02-04D67D62EC20}" dt="2024-01-27T19:29:34.441" v="17"/>
          <ac:spMkLst>
            <pc:docMk/>
            <pc:sldMk cId="99133501" sldId="288"/>
            <ac:spMk id="40" creationId="{19DE44C1-A00E-40B3-B723-D1199BD4EB72}"/>
          </ac:spMkLst>
        </pc:spChg>
        <pc:spChg chg="add del">
          <ac:chgData name="Muhammad Naufal Afiq Jais /CSF" userId="S::s10242236@connect.np.edu.sg::fc27824c-9dd7-4f31-90d5-8378e5a2ee2b" providerId="AD" clId="Web-{BDBC1CA2-E8C4-469B-BA02-04D67D62EC20}" dt="2024-01-27T19:29:34.441" v="17"/>
          <ac:spMkLst>
            <pc:docMk/>
            <pc:sldMk cId="99133501" sldId="288"/>
            <ac:spMk id="42" creationId="{5DD14EB9-7D82-468B-B45D-876BE90A5EAF}"/>
          </ac:spMkLst>
        </pc:spChg>
        <pc:spChg chg="add del">
          <ac:chgData name="Muhammad Naufal Afiq Jais /CSF" userId="S::s10242236@connect.np.edu.sg::fc27824c-9dd7-4f31-90d5-8378e5a2ee2b" providerId="AD" clId="Web-{BDBC1CA2-E8C4-469B-BA02-04D67D62EC20}" dt="2024-01-27T19:29:34.441" v="17"/>
          <ac:spMkLst>
            <pc:docMk/>
            <pc:sldMk cId="99133501" sldId="288"/>
            <ac:spMk id="44" creationId="{88302865-9184-47F8-9D42-09980A3E5D1C}"/>
          </ac:spMkLst>
        </pc:spChg>
        <pc:spChg chg="add del">
          <ac:chgData name="Muhammad Naufal Afiq Jais /CSF" userId="S::s10242236@connect.np.edu.sg::fc27824c-9dd7-4f31-90d5-8378e5a2ee2b" providerId="AD" clId="Web-{BDBC1CA2-E8C4-469B-BA02-04D67D62EC20}" dt="2024-01-27T19:29:56.441" v="19"/>
          <ac:spMkLst>
            <pc:docMk/>
            <pc:sldMk cId="99133501" sldId="288"/>
            <ac:spMk id="46" creationId="{7C2DC10F-CD76-43DC-9E0B-CB291F740C0F}"/>
          </ac:spMkLst>
        </pc:spChg>
        <pc:spChg chg="add del">
          <ac:chgData name="Muhammad Naufal Afiq Jais /CSF" userId="S::s10242236@connect.np.edu.sg::fc27824c-9dd7-4f31-90d5-8378e5a2ee2b" providerId="AD" clId="Web-{BDBC1CA2-E8C4-469B-BA02-04D67D62EC20}" dt="2024-01-27T19:29:56.441" v="19"/>
          <ac:spMkLst>
            <pc:docMk/>
            <pc:sldMk cId="99133501" sldId="288"/>
            <ac:spMk id="47" creationId="{1C18170A-08B7-4230-A012-B24C20E39391}"/>
          </ac:spMkLst>
        </pc:spChg>
        <pc:spChg chg="add del">
          <ac:chgData name="Muhammad Naufal Afiq Jais /CSF" userId="S::s10242236@connect.np.edu.sg::fc27824c-9dd7-4f31-90d5-8378e5a2ee2b" providerId="AD" clId="Web-{BDBC1CA2-E8C4-469B-BA02-04D67D62EC20}" dt="2024-01-27T19:29:56.441" v="19"/>
          <ac:spMkLst>
            <pc:docMk/>
            <pc:sldMk cId="99133501" sldId="288"/>
            <ac:spMk id="49" creationId="{E5958DBC-F4DA-42A8-8C52-860179790ECD}"/>
          </ac:spMkLst>
        </pc:spChg>
        <pc:spChg chg="add del">
          <ac:chgData name="Muhammad Naufal Afiq Jais /CSF" userId="S::s10242236@connect.np.edu.sg::fc27824c-9dd7-4f31-90d5-8378e5a2ee2b" providerId="AD" clId="Web-{BDBC1CA2-E8C4-469B-BA02-04D67D62EC20}" dt="2024-01-27T19:29:56.441" v="19"/>
          <ac:spMkLst>
            <pc:docMk/>
            <pc:sldMk cId="99133501" sldId="288"/>
            <ac:spMk id="51" creationId="{51DDD252-D7C8-4CE5-9C61-D60D722BC217}"/>
          </ac:spMkLst>
        </pc:spChg>
        <pc:spChg chg="add del">
          <ac:chgData name="Muhammad Naufal Afiq Jais /CSF" userId="S::s10242236@connect.np.edu.sg::fc27824c-9dd7-4f31-90d5-8378e5a2ee2b" providerId="AD" clId="Web-{BDBC1CA2-E8C4-469B-BA02-04D67D62EC20}" dt="2024-01-27T19:29:56.441" v="19"/>
          <ac:spMkLst>
            <pc:docMk/>
            <pc:sldMk cId="99133501" sldId="288"/>
            <ac:spMk id="52" creationId="{2FBD75F5-C49C-4F6A-8D43-7A5939C23307}"/>
          </ac:spMkLst>
        </pc:spChg>
        <pc:spChg chg="add del">
          <ac:chgData name="Muhammad Naufal Afiq Jais /CSF" userId="S::s10242236@connect.np.edu.sg::fc27824c-9dd7-4f31-90d5-8378e5a2ee2b" providerId="AD" clId="Web-{BDBC1CA2-E8C4-469B-BA02-04D67D62EC20}" dt="2024-01-27T19:30:08.395" v="21"/>
          <ac:spMkLst>
            <pc:docMk/>
            <pc:sldMk cId="99133501" sldId="288"/>
            <ac:spMk id="54" creationId="{796CD800-C8BF-41B5-983A-3B3D95FA99E5}"/>
          </ac:spMkLst>
        </pc:spChg>
        <pc:spChg chg="add del">
          <ac:chgData name="Muhammad Naufal Afiq Jais /CSF" userId="S::s10242236@connect.np.edu.sg::fc27824c-9dd7-4f31-90d5-8378e5a2ee2b" providerId="AD" clId="Web-{BDBC1CA2-E8C4-469B-BA02-04D67D62EC20}" dt="2024-01-27T19:30:08.395" v="21"/>
          <ac:spMkLst>
            <pc:docMk/>
            <pc:sldMk cId="99133501" sldId="288"/>
            <ac:spMk id="55" creationId="{ED36A27B-61AE-4AA1-8BD6-7310E072D89D}"/>
          </ac:spMkLst>
        </pc:spChg>
        <pc:spChg chg="add del">
          <ac:chgData name="Muhammad Naufal Afiq Jais /CSF" userId="S::s10242236@connect.np.edu.sg::fc27824c-9dd7-4f31-90d5-8378e5a2ee2b" providerId="AD" clId="Web-{BDBC1CA2-E8C4-469B-BA02-04D67D62EC20}" dt="2024-01-27T19:30:08.395" v="21"/>
          <ac:spMkLst>
            <pc:docMk/>
            <pc:sldMk cId="99133501" sldId="288"/>
            <ac:spMk id="57" creationId="{7396DECB-DE04-41CF-B456-C7290874E215}"/>
          </ac:spMkLst>
        </pc:spChg>
        <pc:spChg chg="add del">
          <ac:chgData name="Muhammad Naufal Afiq Jais /CSF" userId="S::s10242236@connect.np.edu.sg::fc27824c-9dd7-4f31-90d5-8378e5a2ee2b" providerId="AD" clId="Web-{BDBC1CA2-E8C4-469B-BA02-04D67D62EC20}" dt="2024-01-27T19:30:08.395" v="21"/>
          <ac:spMkLst>
            <pc:docMk/>
            <pc:sldMk cId="99133501" sldId="288"/>
            <ac:spMk id="58" creationId="{5D902A0F-73D9-4E23-AB4A-4B4C78938507}"/>
          </ac:spMkLst>
        </pc:spChg>
        <pc:spChg chg="add del">
          <ac:chgData name="Muhammad Naufal Afiq Jais /CSF" userId="S::s10242236@connect.np.edu.sg::fc27824c-9dd7-4f31-90d5-8378e5a2ee2b" providerId="AD" clId="Web-{BDBC1CA2-E8C4-469B-BA02-04D67D62EC20}" dt="2024-01-27T19:30:08.395" v="21"/>
          <ac:spMkLst>
            <pc:docMk/>
            <pc:sldMk cId="99133501" sldId="288"/>
            <ac:spMk id="59" creationId="{8768613A-4BA5-42A5-859E-34B7D608AC7A}"/>
          </ac:spMkLst>
        </pc:spChg>
        <pc:spChg chg="add del">
          <ac:chgData name="Muhammad Naufal Afiq Jais /CSF" userId="S::s10242236@connect.np.edu.sg::fc27824c-9dd7-4f31-90d5-8378e5a2ee2b" providerId="AD" clId="Web-{BDBC1CA2-E8C4-469B-BA02-04D67D62EC20}" dt="2024-01-27T19:30:52.959" v="23"/>
          <ac:spMkLst>
            <pc:docMk/>
            <pc:sldMk cId="99133501" sldId="288"/>
            <ac:spMk id="61" creationId="{7C2DC10F-CD76-43DC-9E0B-CB291F740C0F}"/>
          </ac:spMkLst>
        </pc:spChg>
        <pc:spChg chg="add del">
          <ac:chgData name="Muhammad Naufal Afiq Jais /CSF" userId="S::s10242236@connect.np.edu.sg::fc27824c-9dd7-4f31-90d5-8378e5a2ee2b" providerId="AD" clId="Web-{BDBC1CA2-E8C4-469B-BA02-04D67D62EC20}" dt="2024-01-27T19:30:52.959" v="23"/>
          <ac:spMkLst>
            <pc:docMk/>
            <pc:sldMk cId="99133501" sldId="288"/>
            <ac:spMk id="62" creationId="{1C18170A-08B7-4230-A012-B24C20E39391}"/>
          </ac:spMkLst>
        </pc:spChg>
        <pc:spChg chg="add del">
          <ac:chgData name="Muhammad Naufal Afiq Jais /CSF" userId="S::s10242236@connect.np.edu.sg::fc27824c-9dd7-4f31-90d5-8378e5a2ee2b" providerId="AD" clId="Web-{BDBC1CA2-E8C4-469B-BA02-04D67D62EC20}" dt="2024-01-27T19:30:52.959" v="23"/>
          <ac:spMkLst>
            <pc:docMk/>
            <pc:sldMk cId="99133501" sldId="288"/>
            <ac:spMk id="64" creationId="{90F35747-2822-4D06-BE10-CD33AC6B09C1}"/>
          </ac:spMkLst>
        </pc:spChg>
        <pc:spChg chg="add del">
          <ac:chgData name="Muhammad Naufal Afiq Jais /CSF" userId="S::s10242236@connect.np.edu.sg::fc27824c-9dd7-4f31-90d5-8378e5a2ee2b" providerId="AD" clId="Web-{BDBC1CA2-E8C4-469B-BA02-04D67D62EC20}" dt="2024-01-27T19:30:52.959" v="23"/>
          <ac:spMkLst>
            <pc:docMk/>
            <pc:sldMk cId="99133501" sldId="288"/>
            <ac:spMk id="65" creationId="{CC2C4466-5B1B-4361-B9D9-39ED9A8A3481}"/>
          </ac:spMkLst>
        </pc:spChg>
        <pc:spChg chg="add del">
          <ac:chgData name="Muhammad Naufal Afiq Jais /CSF" userId="S::s10242236@connect.np.edu.sg::fc27824c-9dd7-4f31-90d5-8378e5a2ee2b" providerId="AD" clId="Web-{BDBC1CA2-E8C4-469B-BA02-04D67D62EC20}" dt="2024-01-27T19:30:52.959" v="23"/>
          <ac:spMkLst>
            <pc:docMk/>
            <pc:sldMk cId="99133501" sldId="288"/>
            <ac:spMk id="66" creationId="{FD745DAE-5A8A-44FA-937C-CD65CF7AE696}"/>
          </ac:spMkLst>
        </pc:spChg>
        <pc:spChg chg="add del">
          <ac:chgData name="Muhammad Naufal Afiq Jais /CSF" userId="S::s10242236@connect.np.edu.sg::fc27824c-9dd7-4f31-90d5-8378e5a2ee2b" providerId="AD" clId="Web-{BDBC1CA2-E8C4-469B-BA02-04D67D62EC20}" dt="2024-01-27T19:30:52.959" v="23"/>
          <ac:spMkLst>
            <pc:docMk/>
            <pc:sldMk cId="99133501" sldId="288"/>
            <ac:spMk id="67" creationId="{67696AA1-B1DD-4C75-9AC1-69EE9F65FF96}"/>
          </ac:spMkLst>
        </pc:spChg>
        <pc:spChg chg="add del">
          <ac:chgData name="Muhammad Naufal Afiq Jais /CSF" userId="S::s10242236@connect.np.edu.sg::fc27824c-9dd7-4f31-90d5-8378e5a2ee2b" providerId="AD" clId="Web-{BDBC1CA2-E8C4-469B-BA02-04D67D62EC20}" dt="2024-01-27T19:32:15.149" v="31"/>
          <ac:spMkLst>
            <pc:docMk/>
            <pc:sldMk cId="99133501" sldId="288"/>
            <ac:spMk id="72" creationId="{7C2DC10F-CD76-43DC-9E0B-CB291F740C0F}"/>
          </ac:spMkLst>
        </pc:spChg>
        <pc:spChg chg="add del">
          <ac:chgData name="Muhammad Naufal Afiq Jais /CSF" userId="S::s10242236@connect.np.edu.sg::fc27824c-9dd7-4f31-90d5-8378e5a2ee2b" providerId="AD" clId="Web-{BDBC1CA2-E8C4-469B-BA02-04D67D62EC20}" dt="2024-01-27T19:32:15.149" v="31"/>
          <ac:spMkLst>
            <pc:docMk/>
            <pc:sldMk cId="99133501" sldId="288"/>
            <ac:spMk id="74" creationId="{1C18170A-08B7-4230-A012-B24C20E39391}"/>
          </ac:spMkLst>
        </pc:spChg>
        <pc:spChg chg="add del">
          <ac:chgData name="Muhammad Naufal Afiq Jais /CSF" userId="S::s10242236@connect.np.edu.sg::fc27824c-9dd7-4f31-90d5-8378e5a2ee2b" providerId="AD" clId="Web-{BDBC1CA2-E8C4-469B-BA02-04D67D62EC20}" dt="2024-01-27T19:32:15.149" v="31"/>
          <ac:spMkLst>
            <pc:docMk/>
            <pc:sldMk cId="99133501" sldId="288"/>
            <ac:spMk id="78" creationId="{E5958DBC-F4DA-42A8-8C52-860179790ECD}"/>
          </ac:spMkLst>
        </pc:spChg>
        <pc:spChg chg="add del">
          <ac:chgData name="Muhammad Naufal Afiq Jais /CSF" userId="S::s10242236@connect.np.edu.sg::fc27824c-9dd7-4f31-90d5-8378e5a2ee2b" providerId="AD" clId="Web-{BDBC1CA2-E8C4-469B-BA02-04D67D62EC20}" dt="2024-01-27T19:32:15.149" v="31"/>
          <ac:spMkLst>
            <pc:docMk/>
            <pc:sldMk cId="99133501" sldId="288"/>
            <ac:spMk id="82" creationId="{51DDD252-D7C8-4CE5-9C61-D60D722BC217}"/>
          </ac:spMkLst>
        </pc:spChg>
        <pc:spChg chg="add del">
          <ac:chgData name="Muhammad Naufal Afiq Jais /CSF" userId="S::s10242236@connect.np.edu.sg::fc27824c-9dd7-4f31-90d5-8378e5a2ee2b" providerId="AD" clId="Web-{BDBC1CA2-E8C4-469B-BA02-04D67D62EC20}" dt="2024-01-27T19:32:15.149" v="31"/>
          <ac:spMkLst>
            <pc:docMk/>
            <pc:sldMk cId="99133501" sldId="288"/>
            <ac:spMk id="84" creationId="{2FBD75F5-C49C-4F6A-8D43-7A5939C23307}"/>
          </ac:spMkLst>
        </pc:spChg>
        <pc:spChg chg="add del">
          <ac:chgData name="Muhammad Naufal Afiq Jais /CSF" userId="S::s10242236@connect.np.edu.sg::fc27824c-9dd7-4f31-90d5-8378e5a2ee2b" providerId="AD" clId="Web-{BDBC1CA2-E8C4-469B-BA02-04D67D62EC20}" dt="2024-01-27T19:32:15.133" v="30"/>
          <ac:spMkLst>
            <pc:docMk/>
            <pc:sldMk cId="99133501" sldId="288"/>
            <ac:spMk id="89" creationId="{796CD800-C8BF-41B5-983A-3B3D95FA99E5}"/>
          </ac:spMkLst>
        </pc:spChg>
        <pc:spChg chg="add del">
          <ac:chgData name="Muhammad Naufal Afiq Jais /CSF" userId="S::s10242236@connect.np.edu.sg::fc27824c-9dd7-4f31-90d5-8378e5a2ee2b" providerId="AD" clId="Web-{BDBC1CA2-E8C4-469B-BA02-04D67D62EC20}" dt="2024-01-27T19:32:15.133" v="30"/>
          <ac:spMkLst>
            <pc:docMk/>
            <pc:sldMk cId="99133501" sldId="288"/>
            <ac:spMk id="91" creationId="{ED36A27B-61AE-4AA1-8BD6-7310E072D89D}"/>
          </ac:spMkLst>
        </pc:spChg>
        <pc:spChg chg="add del">
          <ac:chgData name="Muhammad Naufal Afiq Jais /CSF" userId="S::s10242236@connect.np.edu.sg::fc27824c-9dd7-4f31-90d5-8378e5a2ee2b" providerId="AD" clId="Web-{BDBC1CA2-E8C4-469B-BA02-04D67D62EC20}" dt="2024-01-27T19:32:15.133" v="30"/>
          <ac:spMkLst>
            <pc:docMk/>
            <pc:sldMk cId="99133501" sldId="288"/>
            <ac:spMk id="95" creationId="{20E9A622-9996-4927-BBCD-AEE2687BEDAD}"/>
          </ac:spMkLst>
        </pc:spChg>
        <pc:spChg chg="add del">
          <ac:chgData name="Muhammad Naufal Afiq Jais /CSF" userId="S::s10242236@connect.np.edu.sg::fc27824c-9dd7-4f31-90d5-8378e5a2ee2b" providerId="AD" clId="Web-{BDBC1CA2-E8C4-469B-BA02-04D67D62EC20}" dt="2024-01-27T19:32:15.133" v="30"/>
          <ac:spMkLst>
            <pc:docMk/>
            <pc:sldMk cId="99133501" sldId="288"/>
            <ac:spMk id="97" creationId="{51DE3FC3-BAC1-4105-9620-4FB64EDCE876}"/>
          </ac:spMkLst>
        </pc:spChg>
        <pc:spChg chg="add del">
          <ac:chgData name="Muhammad Naufal Afiq Jais /CSF" userId="S::s10242236@connect.np.edu.sg::fc27824c-9dd7-4f31-90d5-8378e5a2ee2b" providerId="AD" clId="Web-{BDBC1CA2-E8C4-469B-BA02-04D67D62EC20}" dt="2024-01-27T19:32:15.133" v="30"/>
          <ac:spMkLst>
            <pc:docMk/>
            <pc:sldMk cId="99133501" sldId="288"/>
            <ac:spMk id="99" creationId="{CEF02B21-6D04-4A6A-B03E-CF7642D59161}"/>
          </ac:spMkLst>
        </pc:spChg>
        <pc:spChg chg="add del">
          <ac:chgData name="Muhammad Naufal Afiq Jais /CSF" userId="S::s10242236@connect.np.edu.sg::fc27824c-9dd7-4f31-90d5-8378e5a2ee2b" providerId="AD" clId="Web-{BDBC1CA2-E8C4-469B-BA02-04D67D62EC20}" dt="2024-01-27T19:32:15.133" v="30"/>
          <ac:spMkLst>
            <pc:docMk/>
            <pc:sldMk cId="99133501" sldId="288"/>
            <ac:spMk id="101" creationId="{97E39010-823C-439A-B438-FEEDF549083C}"/>
          </ac:spMkLst>
        </pc:spChg>
        <pc:spChg chg="add">
          <ac:chgData name="Muhammad Naufal Afiq Jais /CSF" userId="S::s10242236@connect.np.edu.sg::fc27824c-9dd7-4f31-90d5-8378e5a2ee2b" providerId="AD" clId="Web-{BDBC1CA2-E8C4-469B-BA02-04D67D62EC20}" dt="2024-01-27T19:32:15.149" v="31"/>
          <ac:spMkLst>
            <pc:docMk/>
            <pc:sldMk cId="99133501" sldId="288"/>
            <ac:spMk id="103" creationId="{7C2DC10F-CD76-43DC-9E0B-CB291F740C0F}"/>
          </ac:spMkLst>
        </pc:spChg>
        <pc:spChg chg="add">
          <ac:chgData name="Muhammad Naufal Afiq Jais /CSF" userId="S::s10242236@connect.np.edu.sg::fc27824c-9dd7-4f31-90d5-8378e5a2ee2b" providerId="AD" clId="Web-{BDBC1CA2-E8C4-469B-BA02-04D67D62EC20}" dt="2024-01-27T19:32:15.149" v="31"/>
          <ac:spMkLst>
            <pc:docMk/>
            <pc:sldMk cId="99133501" sldId="288"/>
            <ac:spMk id="104" creationId="{1C18170A-08B7-4230-A012-B24C20E39391}"/>
          </ac:spMkLst>
        </pc:spChg>
        <pc:spChg chg="add">
          <ac:chgData name="Muhammad Naufal Afiq Jais /CSF" userId="S::s10242236@connect.np.edu.sg::fc27824c-9dd7-4f31-90d5-8378e5a2ee2b" providerId="AD" clId="Web-{BDBC1CA2-E8C4-469B-BA02-04D67D62EC20}" dt="2024-01-27T19:32:15.149" v="31"/>
          <ac:spMkLst>
            <pc:docMk/>
            <pc:sldMk cId="99133501" sldId="288"/>
            <ac:spMk id="106" creationId="{90F35747-2822-4D06-BE10-CD33AC6B09C1}"/>
          </ac:spMkLst>
        </pc:spChg>
        <pc:spChg chg="add">
          <ac:chgData name="Muhammad Naufal Afiq Jais /CSF" userId="S::s10242236@connect.np.edu.sg::fc27824c-9dd7-4f31-90d5-8378e5a2ee2b" providerId="AD" clId="Web-{BDBC1CA2-E8C4-469B-BA02-04D67D62EC20}" dt="2024-01-27T19:32:15.149" v="31"/>
          <ac:spMkLst>
            <pc:docMk/>
            <pc:sldMk cId="99133501" sldId="288"/>
            <ac:spMk id="107" creationId="{CC2C4466-5B1B-4361-B9D9-39ED9A8A3481}"/>
          </ac:spMkLst>
        </pc:spChg>
        <pc:spChg chg="add">
          <ac:chgData name="Muhammad Naufal Afiq Jais /CSF" userId="S::s10242236@connect.np.edu.sg::fc27824c-9dd7-4f31-90d5-8378e5a2ee2b" providerId="AD" clId="Web-{BDBC1CA2-E8C4-469B-BA02-04D67D62EC20}" dt="2024-01-27T19:32:15.149" v="31"/>
          <ac:spMkLst>
            <pc:docMk/>
            <pc:sldMk cId="99133501" sldId="288"/>
            <ac:spMk id="108" creationId="{FD745DAE-5A8A-44FA-937C-CD65CF7AE696}"/>
          </ac:spMkLst>
        </pc:spChg>
        <pc:spChg chg="add">
          <ac:chgData name="Muhammad Naufal Afiq Jais /CSF" userId="S::s10242236@connect.np.edu.sg::fc27824c-9dd7-4f31-90d5-8378e5a2ee2b" providerId="AD" clId="Web-{BDBC1CA2-E8C4-469B-BA02-04D67D62EC20}" dt="2024-01-27T19:32:15.149" v="31"/>
          <ac:spMkLst>
            <pc:docMk/>
            <pc:sldMk cId="99133501" sldId="288"/>
            <ac:spMk id="109" creationId="{67696AA1-B1DD-4C75-9AC1-69EE9F65FF96}"/>
          </ac:spMkLst>
        </pc:spChg>
        <pc:picChg chg="del">
          <ac:chgData name="Muhammad Naufal Afiq Jais /CSF" userId="S::s10242236@connect.np.edu.sg::fc27824c-9dd7-4f31-90d5-8378e5a2ee2b" providerId="AD" clId="Web-{BDBC1CA2-E8C4-469B-BA02-04D67D62EC20}" dt="2024-01-27T19:27:11.921" v="11"/>
          <ac:picMkLst>
            <pc:docMk/>
            <pc:sldMk cId="99133501" sldId="288"/>
            <ac:picMk id="4" creationId="{04B51C44-7AB6-33EE-DC6E-371D0DF25500}"/>
          </ac:picMkLst>
        </pc:picChg>
        <pc:picChg chg="add mod ord">
          <ac:chgData name="Muhammad Naufal Afiq Jais /CSF" userId="S::s10242236@connect.np.edu.sg::fc27824c-9dd7-4f31-90d5-8378e5a2ee2b" providerId="AD" clId="Web-{BDBC1CA2-E8C4-469B-BA02-04D67D62EC20}" dt="2024-01-27T19:34:53.936" v="55" actId="1076"/>
          <ac:picMkLst>
            <pc:docMk/>
            <pc:sldMk cId="99133501" sldId="288"/>
            <ac:picMk id="5" creationId="{3F14A0CC-266C-436F-54F9-7440122EB225}"/>
          </ac:picMkLst>
        </pc:picChg>
        <pc:picChg chg="add mod ord">
          <ac:chgData name="Muhammad Naufal Afiq Jais /CSF" userId="S::s10242236@connect.np.edu.sg::fc27824c-9dd7-4f31-90d5-8378e5a2ee2b" providerId="AD" clId="Web-{BDBC1CA2-E8C4-469B-BA02-04D67D62EC20}" dt="2024-01-27T19:33:40.075" v="44" actId="1076"/>
          <ac:picMkLst>
            <pc:docMk/>
            <pc:sldMk cId="99133501" sldId="288"/>
            <ac:picMk id="6" creationId="{1AE8CF7B-4099-4522-FE85-EF49F22647E3}"/>
          </ac:picMkLst>
        </pc:picChg>
        <pc:cxnChg chg="add del">
          <ac:chgData name="Muhammad Naufal Afiq Jais /CSF" userId="S::s10242236@connect.np.edu.sg::fc27824c-9dd7-4f31-90d5-8378e5a2ee2b" providerId="AD" clId="Web-{BDBC1CA2-E8C4-469B-BA02-04D67D62EC20}" dt="2024-01-27T19:30:08.411" v="22"/>
          <ac:cxnSpMkLst>
            <pc:docMk/>
            <pc:sldMk cId="99133501" sldId="288"/>
            <ac:cxnSpMk id="15" creationId="{52188B95-E375-4977-9E9C-E28CE956F6EB}"/>
          </ac:cxnSpMkLst>
        </pc:cxnChg>
        <pc:cxnChg chg="add del">
          <ac:chgData name="Muhammad Naufal Afiq Jais /CSF" userId="S::s10242236@connect.np.edu.sg::fc27824c-9dd7-4f31-90d5-8378e5a2ee2b" providerId="AD" clId="Web-{BDBC1CA2-E8C4-469B-BA02-04D67D62EC20}" dt="2024-01-27T19:29:34.441" v="17"/>
          <ac:cxnSpMkLst>
            <pc:docMk/>
            <pc:sldMk cId="99133501" sldId="288"/>
            <ac:cxnSpMk id="32" creationId="{511BC4C5-EB16-4C0B-83E6-96A39848CF19}"/>
          </ac:cxnSpMkLst>
        </pc:cxnChg>
        <pc:cxnChg chg="add del">
          <ac:chgData name="Muhammad Naufal Afiq Jais /CSF" userId="S::s10242236@connect.np.edu.sg::fc27824c-9dd7-4f31-90d5-8378e5a2ee2b" providerId="AD" clId="Web-{BDBC1CA2-E8C4-469B-BA02-04D67D62EC20}" dt="2024-01-27T19:29:34.441" v="17"/>
          <ac:cxnSpMkLst>
            <pc:docMk/>
            <pc:sldMk cId="99133501" sldId="288"/>
            <ac:cxnSpMk id="38" creationId="{D6E0AD8B-255F-4090-B0E4-668B3F32FCDD}"/>
          </ac:cxnSpMkLst>
        </pc:cxnChg>
        <pc:cxnChg chg="add del">
          <ac:chgData name="Muhammad Naufal Afiq Jais /CSF" userId="S::s10242236@connect.np.edu.sg::fc27824c-9dd7-4f31-90d5-8378e5a2ee2b" providerId="AD" clId="Web-{BDBC1CA2-E8C4-469B-BA02-04D67D62EC20}" dt="2024-01-27T19:29:56.441" v="19"/>
          <ac:cxnSpMkLst>
            <pc:docMk/>
            <pc:sldMk cId="99133501" sldId="288"/>
            <ac:cxnSpMk id="48" creationId="{52188B95-E375-4977-9E9C-E28CE956F6EB}"/>
          </ac:cxnSpMkLst>
        </pc:cxnChg>
        <pc:cxnChg chg="add del">
          <ac:chgData name="Muhammad Naufal Afiq Jais /CSF" userId="S::s10242236@connect.np.edu.sg::fc27824c-9dd7-4f31-90d5-8378e5a2ee2b" providerId="AD" clId="Web-{BDBC1CA2-E8C4-469B-BA02-04D67D62EC20}" dt="2024-01-27T19:29:56.441" v="19"/>
          <ac:cxnSpMkLst>
            <pc:docMk/>
            <pc:sldMk cId="99133501" sldId="288"/>
            <ac:cxnSpMk id="50" creationId="{79FCC9A9-2031-4283-9B27-34B62BB7F305}"/>
          </ac:cxnSpMkLst>
        </pc:cxnChg>
        <pc:cxnChg chg="add del">
          <ac:chgData name="Muhammad Naufal Afiq Jais /CSF" userId="S::s10242236@connect.np.edu.sg::fc27824c-9dd7-4f31-90d5-8378e5a2ee2b" providerId="AD" clId="Web-{BDBC1CA2-E8C4-469B-BA02-04D67D62EC20}" dt="2024-01-27T19:30:08.395" v="21"/>
          <ac:cxnSpMkLst>
            <pc:docMk/>
            <pc:sldMk cId="99133501" sldId="288"/>
            <ac:cxnSpMk id="56" creationId="{511BC4C5-EB16-4C0B-83E6-96A39848CF19}"/>
          </ac:cxnSpMkLst>
        </pc:cxnChg>
        <pc:cxnChg chg="add del">
          <ac:chgData name="Muhammad Naufal Afiq Jais /CSF" userId="S::s10242236@connect.np.edu.sg::fc27824c-9dd7-4f31-90d5-8378e5a2ee2b" providerId="AD" clId="Web-{BDBC1CA2-E8C4-469B-BA02-04D67D62EC20}" dt="2024-01-27T19:30:52.959" v="23"/>
          <ac:cxnSpMkLst>
            <pc:docMk/>
            <pc:sldMk cId="99133501" sldId="288"/>
            <ac:cxnSpMk id="63" creationId="{52188B95-E375-4977-9E9C-E28CE956F6EB}"/>
          </ac:cxnSpMkLst>
        </pc:cxnChg>
        <pc:cxnChg chg="add del">
          <ac:chgData name="Muhammad Naufal Afiq Jais /CSF" userId="S::s10242236@connect.np.edu.sg::fc27824c-9dd7-4f31-90d5-8378e5a2ee2b" providerId="AD" clId="Web-{BDBC1CA2-E8C4-469B-BA02-04D67D62EC20}" dt="2024-01-27T19:32:15.149" v="31"/>
          <ac:cxnSpMkLst>
            <pc:docMk/>
            <pc:sldMk cId="99133501" sldId="288"/>
            <ac:cxnSpMk id="76" creationId="{52188B95-E375-4977-9E9C-E28CE956F6EB}"/>
          </ac:cxnSpMkLst>
        </pc:cxnChg>
        <pc:cxnChg chg="add del">
          <ac:chgData name="Muhammad Naufal Afiq Jais /CSF" userId="S::s10242236@connect.np.edu.sg::fc27824c-9dd7-4f31-90d5-8378e5a2ee2b" providerId="AD" clId="Web-{BDBC1CA2-E8C4-469B-BA02-04D67D62EC20}" dt="2024-01-27T19:32:15.149" v="31"/>
          <ac:cxnSpMkLst>
            <pc:docMk/>
            <pc:sldMk cId="99133501" sldId="288"/>
            <ac:cxnSpMk id="80" creationId="{79FCC9A9-2031-4283-9B27-34B62BB7F305}"/>
          </ac:cxnSpMkLst>
        </pc:cxnChg>
        <pc:cxnChg chg="add del">
          <ac:chgData name="Muhammad Naufal Afiq Jais /CSF" userId="S::s10242236@connect.np.edu.sg::fc27824c-9dd7-4f31-90d5-8378e5a2ee2b" providerId="AD" clId="Web-{BDBC1CA2-E8C4-469B-BA02-04D67D62EC20}" dt="2024-01-27T19:32:15.133" v="30"/>
          <ac:cxnSpMkLst>
            <pc:docMk/>
            <pc:sldMk cId="99133501" sldId="288"/>
            <ac:cxnSpMk id="93" creationId="{511BC4C5-EB16-4C0B-83E6-96A39848CF19}"/>
          </ac:cxnSpMkLst>
        </pc:cxnChg>
        <pc:cxnChg chg="add">
          <ac:chgData name="Muhammad Naufal Afiq Jais /CSF" userId="S::s10242236@connect.np.edu.sg::fc27824c-9dd7-4f31-90d5-8378e5a2ee2b" providerId="AD" clId="Web-{BDBC1CA2-E8C4-469B-BA02-04D67D62EC20}" dt="2024-01-27T19:32:15.149" v="31"/>
          <ac:cxnSpMkLst>
            <pc:docMk/>
            <pc:sldMk cId="99133501" sldId="288"/>
            <ac:cxnSpMk id="105" creationId="{52188B95-E375-4977-9E9C-E28CE956F6EB}"/>
          </ac:cxnSpMkLst>
        </pc:cxnChg>
      </pc:sldChg>
      <pc:sldChg chg="addSp delSp modSp">
        <pc:chgData name="Muhammad Naufal Afiq Jais /CSF" userId="S::s10242236@connect.np.edu.sg::fc27824c-9dd7-4f31-90d5-8378e5a2ee2b" providerId="AD" clId="Web-{BDBC1CA2-E8C4-469B-BA02-04D67D62EC20}" dt="2024-01-27T19:56:00.266" v="62"/>
        <pc:sldMkLst>
          <pc:docMk/>
          <pc:sldMk cId="1376582542" sldId="289"/>
        </pc:sldMkLst>
        <pc:picChg chg="add mod">
          <ac:chgData name="Muhammad Naufal Afiq Jais /CSF" userId="S::s10242236@connect.np.edu.sg::fc27824c-9dd7-4f31-90d5-8378e5a2ee2b" providerId="AD" clId="Web-{BDBC1CA2-E8C4-469B-BA02-04D67D62EC20}" dt="2024-01-27T19:42:21.107" v="56"/>
          <ac:picMkLst>
            <pc:docMk/>
            <pc:sldMk cId="1376582542" sldId="289"/>
            <ac:picMk id="4" creationId="{93B2C138-A066-A674-ACA3-BC87FB246F2E}"/>
          </ac:picMkLst>
        </pc:picChg>
        <pc:picChg chg="add mod">
          <ac:chgData name="Muhammad Naufal Afiq Jais /CSF" userId="S::s10242236@connect.np.edu.sg::fc27824c-9dd7-4f31-90d5-8378e5a2ee2b" providerId="AD" clId="Web-{BDBC1CA2-E8C4-469B-BA02-04D67D62EC20}" dt="2024-01-27T19:53:53.012" v="59" actId="1076"/>
          <ac:picMkLst>
            <pc:docMk/>
            <pc:sldMk cId="1376582542" sldId="289"/>
            <ac:picMk id="6" creationId="{8A28CA21-5FDE-BDBB-9656-7E736CC95859}"/>
          </ac:picMkLst>
        </pc:picChg>
        <pc:picChg chg="add mod">
          <ac:chgData name="Muhammad Naufal Afiq Jais /CSF" userId="S::s10242236@connect.np.edu.sg::fc27824c-9dd7-4f31-90d5-8378e5a2ee2b" providerId="AD" clId="Web-{BDBC1CA2-E8C4-469B-BA02-04D67D62EC20}" dt="2024-01-27T19:56:00.266" v="62"/>
          <ac:picMkLst>
            <pc:docMk/>
            <pc:sldMk cId="1376582542" sldId="289"/>
            <ac:picMk id="6" creationId="{CB52C030-B892-C42D-90A6-0535F9FA5239}"/>
          </ac:picMkLst>
        </pc:picChg>
        <pc:picChg chg="add mod">
          <ac:chgData name="Muhammad Naufal Afiq Jais /CSF" userId="S::s10242236@connect.np.edu.sg::fc27824c-9dd7-4f31-90d5-8378e5a2ee2b" providerId="AD" clId="Web-{BDBC1CA2-E8C4-469B-BA02-04D67D62EC20}" dt="2024-01-27T19:54:28.138" v="60"/>
          <ac:picMkLst>
            <pc:docMk/>
            <pc:sldMk cId="1376582542" sldId="289"/>
            <ac:picMk id="7" creationId="{B141F887-A234-8A3E-D33B-47CBDA44EDBF}"/>
          </ac:picMkLst>
        </pc:picChg>
        <pc:picChg chg="del">
          <ac:chgData name="Muhammad Naufal Afiq Jais /CSF" userId="S::s10242236@connect.np.edu.sg::fc27824c-9dd7-4f31-90d5-8378e5a2ee2b" providerId="AD" clId="Web-{BDBC1CA2-E8C4-469B-BA02-04D67D62EC20}" dt="2024-01-27T19:55:59.313" v="61"/>
          <ac:picMkLst>
            <pc:docMk/>
            <pc:sldMk cId="1376582542" sldId="289"/>
            <ac:picMk id="8" creationId="{DDD79837-D251-4B36-DF39-A8751865E9BC}"/>
          </ac:picMkLst>
        </pc:picChg>
      </pc:sldChg>
      <pc:sldChg chg="addSp delSp modSp mod setBg">
        <pc:chgData name="Muhammad Naufal Afiq Jais /CSF" userId="S::s10242236@connect.np.edu.sg::fc27824c-9dd7-4f31-90d5-8378e5a2ee2b" providerId="AD" clId="Web-{BDBC1CA2-E8C4-469B-BA02-04D67D62EC20}" dt="2024-01-27T19:18:13.085" v="10" actId="20577"/>
        <pc:sldMkLst>
          <pc:docMk/>
          <pc:sldMk cId="2136681350" sldId="294"/>
        </pc:sldMkLst>
        <pc:spChg chg="mod">
          <ac:chgData name="Muhammad Naufal Afiq Jais /CSF" userId="S::s10242236@connect.np.edu.sg::fc27824c-9dd7-4f31-90d5-8378e5a2ee2b" providerId="AD" clId="Web-{BDBC1CA2-E8C4-469B-BA02-04D67D62EC20}" dt="2024-01-27T19:17:30.568" v="3"/>
          <ac:spMkLst>
            <pc:docMk/>
            <pc:sldMk cId="2136681350" sldId="294"/>
            <ac:spMk id="2" creationId="{6F72CABF-2D76-3E34-6E09-8E6CA07E8E2C}"/>
          </ac:spMkLst>
        </pc:spChg>
        <pc:spChg chg="mod">
          <ac:chgData name="Muhammad Naufal Afiq Jais /CSF" userId="S::s10242236@connect.np.edu.sg::fc27824c-9dd7-4f31-90d5-8378e5a2ee2b" providerId="AD" clId="Web-{BDBC1CA2-E8C4-469B-BA02-04D67D62EC20}" dt="2024-01-27T19:18:13.085" v="10" actId="20577"/>
          <ac:spMkLst>
            <pc:docMk/>
            <pc:sldMk cId="2136681350" sldId="294"/>
            <ac:spMk id="6" creationId="{B041EDB4-92BD-02EA-B64F-5FEB42D4A0D1}"/>
          </ac:spMkLst>
        </pc:spChg>
        <pc:spChg chg="add del">
          <ac:chgData name="Muhammad Naufal Afiq Jais /CSF" userId="S::s10242236@connect.np.edu.sg::fc27824c-9dd7-4f31-90d5-8378e5a2ee2b" providerId="AD" clId="Web-{BDBC1CA2-E8C4-469B-BA02-04D67D62EC20}" dt="2024-01-27T19:17:30.568" v="3"/>
          <ac:spMkLst>
            <pc:docMk/>
            <pc:sldMk cId="2136681350" sldId="294"/>
            <ac:spMk id="8" creationId="{4E4490D0-3672-446A-AC12-B4830333BDDD}"/>
          </ac:spMkLst>
        </pc:spChg>
        <pc:spChg chg="add del">
          <ac:chgData name="Muhammad Naufal Afiq Jais /CSF" userId="S::s10242236@connect.np.edu.sg::fc27824c-9dd7-4f31-90d5-8378e5a2ee2b" providerId="AD" clId="Web-{BDBC1CA2-E8C4-469B-BA02-04D67D62EC20}" dt="2024-01-27T19:17:30.568" v="3"/>
          <ac:spMkLst>
            <pc:docMk/>
            <pc:sldMk cId="2136681350" sldId="294"/>
            <ac:spMk id="10" creationId="{39CB82C2-DF65-4EC1-8280-F201D50F570B}"/>
          </ac:spMkLst>
        </pc:spChg>
        <pc:spChg chg="add del">
          <ac:chgData name="Muhammad Naufal Afiq Jais /CSF" userId="S::s10242236@connect.np.edu.sg::fc27824c-9dd7-4f31-90d5-8378e5a2ee2b" providerId="AD" clId="Web-{BDBC1CA2-E8C4-469B-BA02-04D67D62EC20}" dt="2024-01-27T19:17:30.568" v="3"/>
          <ac:spMkLst>
            <pc:docMk/>
            <pc:sldMk cId="2136681350" sldId="294"/>
            <ac:spMk id="14" creationId="{FA4CD5CB-D209-4D70-8CA4-629731C59219}"/>
          </ac:spMkLst>
        </pc:spChg>
        <pc:spChg chg="add del">
          <ac:chgData name="Muhammad Naufal Afiq Jais /CSF" userId="S::s10242236@connect.np.edu.sg::fc27824c-9dd7-4f31-90d5-8378e5a2ee2b" providerId="AD" clId="Web-{BDBC1CA2-E8C4-469B-BA02-04D67D62EC20}" dt="2024-01-27T19:17:30.568" v="3"/>
          <ac:spMkLst>
            <pc:docMk/>
            <pc:sldMk cId="2136681350" sldId="294"/>
            <ac:spMk id="18" creationId="{B4C27B90-DF2B-4D00-BA07-18ED774CD2F1}"/>
          </ac:spMkLst>
        </pc:spChg>
        <pc:spChg chg="add del">
          <ac:chgData name="Muhammad Naufal Afiq Jais /CSF" userId="S::s10242236@connect.np.edu.sg::fc27824c-9dd7-4f31-90d5-8378e5a2ee2b" providerId="AD" clId="Web-{BDBC1CA2-E8C4-469B-BA02-04D67D62EC20}" dt="2024-01-27T19:17:30.568" v="3"/>
          <ac:spMkLst>
            <pc:docMk/>
            <pc:sldMk cId="2136681350" sldId="294"/>
            <ac:spMk id="20" creationId="{593ACC25-C262-417A-8AA9-0641C772BDB6}"/>
          </ac:spMkLst>
        </pc:spChg>
        <pc:spChg chg="add">
          <ac:chgData name="Muhammad Naufal Afiq Jais /CSF" userId="S::s10242236@connect.np.edu.sg::fc27824c-9dd7-4f31-90d5-8378e5a2ee2b" providerId="AD" clId="Web-{BDBC1CA2-E8C4-469B-BA02-04D67D62EC20}" dt="2024-01-27T19:17:30.568" v="3"/>
          <ac:spMkLst>
            <pc:docMk/>
            <pc:sldMk cId="2136681350" sldId="294"/>
            <ac:spMk id="25" creationId="{BB2B8762-61F0-4F1B-9364-D633EE9D6AF5}"/>
          </ac:spMkLst>
        </pc:spChg>
        <pc:spChg chg="add">
          <ac:chgData name="Muhammad Naufal Afiq Jais /CSF" userId="S::s10242236@connect.np.edu.sg::fc27824c-9dd7-4f31-90d5-8378e5a2ee2b" providerId="AD" clId="Web-{BDBC1CA2-E8C4-469B-BA02-04D67D62EC20}" dt="2024-01-27T19:17:30.568" v="3"/>
          <ac:spMkLst>
            <pc:docMk/>
            <pc:sldMk cId="2136681350" sldId="294"/>
            <ac:spMk id="27" creationId="{E97675C8-1328-460C-9EBF-6B446B67EAD3}"/>
          </ac:spMkLst>
        </pc:spChg>
        <pc:spChg chg="add">
          <ac:chgData name="Muhammad Naufal Afiq Jais /CSF" userId="S::s10242236@connect.np.edu.sg::fc27824c-9dd7-4f31-90d5-8378e5a2ee2b" providerId="AD" clId="Web-{BDBC1CA2-E8C4-469B-BA02-04D67D62EC20}" dt="2024-01-27T19:17:30.568" v="3"/>
          <ac:spMkLst>
            <pc:docMk/>
            <pc:sldMk cId="2136681350" sldId="294"/>
            <ac:spMk id="31" creationId="{C6417104-D4C1-4710-9982-2154A7F48492}"/>
          </ac:spMkLst>
        </pc:spChg>
        <pc:spChg chg="add">
          <ac:chgData name="Muhammad Naufal Afiq Jais /CSF" userId="S::s10242236@connect.np.edu.sg::fc27824c-9dd7-4f31-90d5-8378e5a2ee2b" providerId="AD" clId="Web-{BDBC1CA2-E8C4-469B-BA02-04D67D62EC20}" dt="2024-01-27T19:17:30.568" v="3"/>
          <ac:spMkLst>
            <pc:docMk/>
            <pc:sldMk cId="2136681350" sldId="294"/>
            <ac:spMk id="33" creationId="{626F1402-2DEC-4071-84AF-350C7BF00D43}"/>
          </ac:spMkLst>
        </pc:spChg>
        <pc:spChg chg="add">
          <ac:chgData name="Muhammad Naufal Afiq Jais /CSF" userId="S::s10242236@connect.np.edu.sg::fc27824c-9dd7-4f31-90d5-8378e5a2ee2b" providerId="AD" clId="Web-{BDBC1CA2-E8C4-469B-BA02-04D67D62EC20}" dt="2024-01-27T19:17:30.568" v="3"/>
          <ac:spMkLst>
            <pc:docMk/>
            <pc:sldMk cId="2136681350" sldId="294"/>
            <ac:spMk id="37" creationId="{DA52A394-10F4-4AA5-90E4-634D1E919DBA}"/>
          </ac:spMkLst>
        </pc:spChg>
        <pc:spChg chg="add">
          <ac:chgData name="Muhammad Naufal Afiq Jais /CSF" userId="S::s10242236@connect.np.edu.sg::fc27824c-9dd7-4f31-90d5-8378e5a2ee2b" providerId="AD" clId="Web-{BDBC1CA2-E8C4-469B-BA02-04D67D62EC20}" dt="2024-01-27T19:17:30.568" v="3"/>
          <ac:spMkLst>
            <pc:docMk/>
            <pc:sldMk cId="2136681350" sldId="294"/>
            <ac:spMk id="39" creationId="{07BDDC51-8BB2-42BE-8EA8-39B3E9AC1EF6}"/>
          </ac:spMkLst>
        </pc:spChg>
        <pc:picChg chg="add mod">
          <ac:chgData name="Muhammad Naufal Afiq Jais /CSF" userId="S::s10242236@connect.np.edu.sg::fc27824c-9dd7-4f31-90d5-8378e5a2ee2b" providerId="AD" clId="Web-{BDBC1CA2-E8C4-469B-BA02-04D67D62EC20}" dt="2024-01-27T19:17:30.568" v="3"/>
          <ac:picMkLst>
            <pc:docMk/>
            <pc:sldMk cId="2136681350" sldId="294"/>
            <ac:picMk id="3" creationId="{FC097D51-0810-A432-BEDF-C1379A98F4CD}"/>
          </ac:picMkLst>
        </pc:picChg>
        <pc:picChg chg="add mod">
          <ac:chgData name="Muhammad Naufal Afiq Jais /CSF" userId="S::s10242236@connect.np.edu.sg::fc27824c-9dd7-4f31-90d5-8378e5a2ee2b" providerId="AD" clId="Web-{BDBC1CA2-E8C4-469B-BA02-04D67D62EC20}" dt="2024-01-27T19:17:30.568" v="3"/>
          <ac:picMkLst>
            <pc:docMk/>
            <pc:sldMk cId="2136681350" sldId="294"/>
            <ac:picMk id="4" creationId="{F0FBD9B9-55D7-CB46-E9DA-550580D2AFE7}"/>
          </ac:picMkLst>
        </pc:picChg>
        <pc:cxnChg chg="add del">
          <ac:chgData name="Muhammad Naufal Afiq Jais /CSF" userId="S::s10242236@connect.np.edu.sg::fc27824c-9dd7-4f31-90d5-8378e5a2ee2b" providerId="AD" clId="Web-{BDBC1CA2-E8C4-469B-BA02-04D67D62EC20}" dt="2024-01-27T19:17:30.568" v="3"/>
          <ac:cxnSpMkLst>
            <pc:docMk/>
            <pc:sldMk cId="2136681350" sldId="294"/>
            <ac:cxnSpMk id="12" creationId="{7E1D4427-852B-4B37-8E76-0E9F1810BA2A}"/>
          </ac:cxnSpMkLst>
        </pc:cxnChg>
        <pc:cxnChg chg="add del">
          <ac:chgData name="Muhammad Naufal Afiq Jais /CSF" userId="S::s10242236@connect.np.edu.sg::fc27824c-9dd7-4f31-90d5-8378e5a2ee2b" providerId="AD" clId="Web-{BDBC1CA2-E8C4-469B-BA02-04D67D62EC20}" dt="2024-01-27T19:17:30.568" v="3"/>
          <ac:cxnSpMkLst>
            <pc:docMk/>
            <pc:sldMk cId="2136681350" sldId="294"/>
            <ac:cxnSpMk id="16" creationId="{5C6A2BAE-B461-4B55-8E1F-0722ABDD1393}"/>
          </ac:cxnSpMkLst>
        </pc:cxnChg>
        <pc:cxnChg chg="add">
          <ac:chgData name="Muhammad Naufal Afiq Jais /CSF" userId="S::s10242236@connect.np.edu.sg::fc27824c-9dd7-4f31-90d5-8378e5a2ee2b" providerId="AD" clId="Web-{BDBC1CA2-E8C4-469B-BA02-04D67D62EC20}" dt="2024-01-27T19:17:30.568" v="3"/>
          <ac:cxnSpMkLst>
            <pc:docMk/>
            <pc:sldMk cId="2136681350" sldId="294"/>
            <ac:cxnSpMk id="29" creationId="{514EE78B-AF71-4195-A01B-F1165D9233BF}"/>
          </ac:cxnSpMkLst>
        </pc:cxnChg>
        <pc:cxnChg chg="add">
          <ac:chgData name="Muhammad Naufal Afiq Jais /CSF" userId="S::s10242236@connect.np.edu.sg::fc27824c-9dd7-4f31-90d5-8378e5a2ee2b" providerId="AD" clId="Web-{BDBC1CA2-E8C4-469B-BA02-04D67D62EC20}" dt="2024-01-27T19:17:30.568" v="3"/>
          <ac:cxnSpMkLst>
            <pc:docMk/>
            <pc:sldMk cId="2136681350" sldId="294"/>
            <ac:cxnSpMk id="35" creationId="{04733B62-1719-4677-A612-CA0AC0AD7482}"/>
          </ac:cxnSpMkLst>
        </pc:cxnChg>
      </pc:sldChg>
      <pc:sldChg chg="addSp modSp">
        <pc:chgData name="Muhammad Naufal Afiq Jais /CSF" userId="S::s10242236@connect.np.edu.sg::fc27824c-9dd7-4f31-90d5-8378e5a2ee2b" providerId="AD" clId="Web-{BDBC1CA2-E8C4-469B-BA02-04D67D62EC20}" dt="2024-01-27T19:57:03.627" v="69" actId="1076"/>
        <pc:sldMkLst>
          <pc:docMk/>
          <pc:sldMk cId="2524158041" sldId="295"/>
        </pc:sldMkLst>
        <pc:picChg chg="add mod">
          <ac:chgData name="Muhammad Naufal Afiq Jais /CSF" userId="S::s10242236@connect.np.edu.sg::fc27824c-9dd7-4f31-90d5-8378e5a2ee2b" providerId="AD" clId="Web-{BDBC1CA2-E8C4-469B-BA02-04D67D62EC20}" dt="2024-01-27T19:57:03.627" v="69" actId="1076"/>
          <ac:picMkLst>
            <pc:docMk/>
            <pc:sldMk cId="2524158041" sldId="295"/>
            <ac:picMk id="3" creationId="{CF3ACBA8-05A7-5D3F-A4D7-6BBAB9E6E421}"/>
          </ac:picMkLst>
        </pc:picChg>
        <pc:picChg chg="add mod">
          <ac:chgData name="Muhammad Naufal Afiq Jais /CSF" userId="S::s10242236@connect.np.edu.sg::fc27824c-9dd7-4f31-90d5-8378e5a2ee2b" providerId="AD" clId="Web-{BDBC1CA2-E8C4-469B-BA02-04D67D62EC20}" dt="2024-01-27T19:56:48.768" v="65" actId="1076"/>
          <ac:picMkLst>
            <pc:docMk/>
            <pc:sldMk cId="2524158041" sldId="295"/>
            <ac:picMk id="4" creationId="{525DBF2B-1F89-DF4C-4D36-0B37290ECB10}"/>
          </ac:picMkLst>
        </pc:picChg>
      </pc:sldChg>
      <pc:sldChg chg="addSp delSp modSp">
        <pc:chgData name="Muhammad Naufal Afiq Jais /CSF" userId="S::s10242236@connect.np.edu.sg::fc27824c-9dd7-4f31-90d5-8378e5a2ee2b" providerId="AD" clId="Web-{BDBC1CA2-E8C4-469B-BA02-04D67D62EC20}" dt="2024-01-27T20:15:26.590" v="193" actId="20577"/>
        <pc:sldMkLst>
          <pc:docMk/>
          <pc:sldMk cId="186782183" sldId="297"/>
        </pc:sldMkLst>
        <pc:spChg chg="add mod">
          <ac:chgData name="Muhammad Naufal Afiq Jais /CSF" userId="S::s10242236@connect.np.edu.sg::fc27824c-9dd7-4f31-90d5-8378e5a2ee2b" providerId="AD" clId="Web-{BDBC1CA2-E8C4-469B-BA02-04D67D62EC20}" dt="2024-01-27T20:15:26.590" v="193" actId="20577"/>
          <ac:spMkLst>
            <pc:docMk/>
            <pc:sldMk cId="186782183" sldId="297"/>
            <ac:spMk id="5" creationId="{87566075-79BE-6401-180A-F3E126AE1C06}"/>
          </ac:spMkLst>
        </pc:spChg>
        <pc:picChg chg="add mod">
          <ac:chgData name="Muhammad Naufal Afiq Jais /CSF" userId="S::s10242236@connect.np.edu.sg::fc27824c-9dd7-4f31-90d5-8378e5a2ee2b" providerId="AD" clId="Web-{BDBC1CA2-E8C4-469B-BA02-04D67D62EC20}" dt="2024-01-27T20:15:01.229" v="147" actId="1076"/>
          <ac:picMkLst>
            <pc:docMk/>
            <pc:sldMk cId="186782183" sldId="297"/>
            <ac:picMk id="3" creationId="{F510246F-8D86-5914-8BDC-474ED651AD90}"/>
          </ac:picMkLst>
        </pc:picChg>
        <pc:picChg chg="add del mod">
          <ac:chgData name="Muhammad Naufal Afiq Jais /CSF" userId="S::s10242236@connect.np.edu.sg::fc27824c-9dd7-4f31-90d5-8378e5a2ee2b" providerId="AD" clId="Web-{BDBC1CA2-E8C4-469B-BA02-04D67D62EC20}" dt="2024-01-27T20:14:00.993" v="81"/>
          <ac:picMkLst>
            <pc:docMk/>
            <pc:sldMk cId="186782183" sldId="297"/>
            <ac:picMk id="4" creationId="{55599D0C-0D8B-ABA7-5BFB-197F764C24E0}"/>
          </ac:picMkLst>
        </pc:picChg>
      </pc:sldChg>
      <pc:sldChg chg="addSp modSp">
        <pc:chgData name="Muhammad Naufal Afiq Jais /CSF" userId="S::s10242236@connect.np.edu.sg::fc27824c-9dd7-4f31-90d5-8378e5a2ee2b" providerId="AD" clId="Web-{BDBC1CA2-E8C4-469B-BA02-04D67D62EC20}" dt="2024-01-27T20:16:59.936" v="216"/>
        <pc:sldMkLst>
          <pc:docMk/>
          <pc:sldMk cId="1665419680" sldId="298"/>
        </pc:sldMkLst>
        <pc:spChg chg="add mod">
          <ac:chgData name="Muhammad Naufal Afiq Jais /CSF" userId="S::s10242236@connect.np.edu.sg::fc27824c-9dd7-4f31-90d5-8378e5a2ee2b" providerId="AD" clId="Web-{BDBC1CA2-E8C4-469B-BA02-04D67D62EC20}" dt="2024-01-27T20:15:45.418" v="215" actId="20577"/>
          <ac:spMkLst>
            <pc:docMk/>
            <pc:sldMk cId="1665419680" sldId="298"/>
            <ac:spMk id="3" creationId="{7108453F-9257-E42A-F82B-325FC4666577}"/>
          </ac:spMkLst>
        </pc:spChg>
        <pc:picChg chg="add mod">
          <ac:chgData name="Muhammad Naufal Afiq Jais /CSF" userId="S::s10242236@connect.np.edu.sg::fc27824c-9dd7-4f31-90d5-8378e5a2ee2b" providerId="AD" clId="Web-{BDBC1CA2-E8C4-469B-BA02-04D67D62EC20}" dt="2024-01-27T20:16:59.936" v="216"/>
          <ac:picMkLst>
            <pc:docMk/>
            <pc:sldMk cId="1665419680" sldId="298"/>
            <ac:picMk id="5" creationId="{0AC82C03-DB11-FB4A-C035-C83546F720CE}"/>
          </ac:picMkLst>
        </pc:picChg>
      </pc:sldChg>
      <pc:sldChg chg="addSp delSp modSp">
        <pc:chgData name="Muhammad Naufal Afiq Jais /CSF" userId="S::s10242236@connect.np.edu.sg::fc27824c-9dd7-4f31-90d5-8378e5a2ee2b" providerId="AD" clId="Web-{BDBC1CA2-E8C4-469B-BA02-04D67D62EC20}" dt="2024-01-27T20:45:10.283" v="222" actId="1076"/>
        <pc:sldMkLst>
          <pc:docMk/>
          <pc:sldMk cId="2147111671" sldId="300"/>
        </pc:sldMkLst>
        <pc:picChg chg="add mod">
          <ac:chgData name="Muhammad Naufal Afiq Jais /CSF" userId="S::s10242236@connect.np.edu.sg::fc27824c-9dd7-4f31-90d5-8378e5a2ee2b" providerId="AD" clId="Web-{BDBC1CA2-E8C4-469B-BA02-04D67D62EC20}" dt="2024-01-27T20:45:10.283" v="222" actId="1076"/>
          <ac:picMkLst>
            <pc:docMk/>
            <pc:sldMk cId="2147111671" sldId="300"/>
            <ac:picMk id="3" creationId="{08A79E5D-FB74-5B7D-FD36-64A1811550DF}"/>
          </ac:picMkLst>
        </pc:picChg>
        <pc:picChg chg="del">
          <ac:chgData name="Muhammad Naufal Afiq Jais /CSF" userId="S::s10242236@connect.np.edu.sg::fc27824c-9dd7-4f31-90d5-8378e5a2ee2b" providerId="AD" clId="Web-{BDBC1CA2-E8C4-469B-BA02-04D67D62EC20}" dt="2024-01-27T20:44:53.970" v="217"/>
          <ac:picMkLst>
            <pc:docMk/>
            <pc:sldMk cId="2147111671" sldId="300"/>
            <ac:picMk id="3" creationId="{C4B17063-17B2-EDAC-A6CA-C7E154D036C7}"/>
          </ac:picMkLst>
        </pc:picChg>
        <pc:picChg chg="add mod">
          <ac:chgData name="Muhammad Naufal Afiq Jais /CSF" userId="S::s10242236@connect.np.edu.sg::fc27824c-9dd7-4f31-90d5-8378e5a2ee2b" providerId="AD" clId="Web-{BDBC1CA2-E8C4-469B-BA02-04D67D62EC20}" dt="2024-01-27T20:45:09.221" v="221" actId="1076"/>
          <ac:picMkLst>
            <pc:docMk/>
            <pc:sldMk cId="2147111671" sldId="300"/>
            <ac:picMk id="4" creationId="{BABFDE85-85FE-6C6C-AF61-DAEF93D2DA21}"/>
          </ac:picMkLst>
        </pc:picChg>
      </pc:sldChg>
    </pc:docChg>
  </pc:docChgLst>
  <pc:docChgLst>
    <pc:chgData name="Muhammad Naufal Afiq Jais /CSF" userId="S::s10242236@connect.np.edu.sg::fc27824c-9dd7-4f31-90d5-8378e5a2ee2b" providerId="AD" clId="Web-{5D1BAFB7-C31F-43F3-AC5D-6521F3AD996D}"/>
    <pc:docChg chg="modSld">
      <pc:chgData name="Muhammad Naufal Afiq Jais /CSF" userId="S::s10242236@connect.np.edu.sg::fc27824c-9dd7-4f31-90d5-8378e5a2ee2b" providerId="AD" clId="Web-{5D1BAFB7-C31F-43F3-AC5D-6521F3AD996D}" dt="2024-01-26T04:37:33.873" v="71" actId="20577"/>
      <pc:docMkLst>
        <pc:docMk/>
      </pc:docMkLst>
      <pc:sldChg chg="addSp delSp modSp">
        <pc:chgData name="Muhammad Naufal Afiq Jais /CSF" userId="S::s10242236@connect.np.edu.sg::fc27824c-9dd7-4f31-90d5-8378e5a2ee2b" providerId="AD" clId="Web-{5D1BAFB7-C31F-43F3-AC5D-6521F3AD996D}" dt="2024-01-26T04:37:33.873" v="71" actId="20577"/>
        <pc:sldMkLst>
          <pc:docMk/>
          <pc:sldMk cId="2101883925" sldId="279"/>
        </pc:sldMkLst>
        <pc:spChg chg="add mod">
          <ac:chgData name="Muhammad Naufal Afiq Jais /CSF" userId="S::s10242236@connect.np.edu.sg::fc27824c-9dd7-4f31-90d5-8378e5a2ee2b" providerId="AD" clId="Web-{5D1BAFB7-C31F-43F3-AC5D-6521F3AD996D}" dt="2024-01-26T04:37:33.873" v="71" actId="20577"/>
          <ac:spMkLst>
            <pc:docMk/>
            <pc:sldMk cId="2101883925" sldId="279"/>
            <ac:spMk id="6" creationId="{525AA392-E43C-B6A9-6980-CFE578D3368B}"/>
          </ac:spMkLst>
        </pc:spChg>
        <pc:picChg chg="add del mod">
          <ac:chgData name="Muhammad Naufal Afiq Jais /CSF" userId="S::s10242236@connect.np.edu.sg::fc27824c-9dd7-4f31-90d5-8378e5a2ee2b" providerId="AD" clId="Web-{5D1BAFB7-C31F-43F3-AC5D-6521F3AD996D}" dt="2024-01-26T04:31:26.928" v="1"/>
          <ac:picMkLst>
            <pc:docMk/>
            <pc:sldMk cId="2101883925" sldId="279"/>
            <ac:picMk id="2" creationId="{1F27D697-BF37-72B9-DBEA-9F651FCF63D2}"/>
          </ac:picMkLst>
        </pc:picChg>
        <pc:picChg chg="add mod">
          <ac:chgData name="Muhammad Naufal Afiq Jais /CSF" userId="S::s10242236@connect.np.edu.sg::fc27824c-9dd7-4f31-90d5-8378e5a2ee2b" providerId="AD" clId="Web-{5D1BAFB7-C31F-43F3-AC5D-6521F3AD996D}" dt="2024-01-26T04:33:43.946" v="11" actId="14100"/>
          <ac:picMkLst>
            <pc:docMk/>
            <pc:sldMk cId="2101883925" sldId="279"/>
            <ac:picMk id="2" creationId="{577C0F7D-1EE9-3864-8FC3-70E28132671A}"/>
          </ac:picMkLst>
        </pc:picChg>
        <pc:picChg chg="add del mod">
          <ac:chgData name="Muhammad Naufal Afiq Jais /CSF" userId="S::s10242236@connect.np.edu.sg::fc27824c-9dd7-4f31-90d5-8378e5a2ee2b" providerId="AD" clId="Web-{5D1BAFB7-C31F-43F3-AC5D-6521F3AD996D}" dt="2024-01-26T04:37:07.388" v="57"/>
          <ac:picMkLst>
            <pc:docMk/>
            <pc:sldMk cId="2101883925" sldId="279"/>
            <ac:picMk id="4" creationId="{1EDAABC1-D7B0-1584-BC31-9E07C2516526}"/>
          </ac:picMkLst>
        </pc:picChg>
      </pc:sldChg>
    </pc:docChg>
  </pc:docChgLst>
  <pc:docChgLst>
    <pc:chgData name="Khoo Jing Xiang /CSF" userId="S::s10242713@connect.np.edu.sg::8d58525a-c23c-461c-8a26-3ced87f897af" providerId="AD" clId="Web-{89B77C23-0755-B468-9356-ECB1D8FC1F66}"/>
    <pc:docChg chg="addSld delSld modSld">
      <pc:chgData name="Khoo Jing Xiang /CSF" userId="S::s10242713@connect.np.edu.sg::8d58525a-c23c-461c-8a26-3ced87f897af" providerId="AD" clId="Web-{89B77C23-0755-B468-9356-ECB1D8FC1F66}" dt="2024-01-26T17:50:47.850" v="78" actId="20577"/>
      <pc:docMkLst>
        <pc:docMk/>
      </pc:docMkLst>
      <pc:sldChg chg="addSp delSp modSp">
        <pc:chgData name="Khoo Jing Xiang /CSF" userId="S::s10242713@connect.np.edu.sg::8d58525a-c23c-461c-8a26-3ced87f897af" providerId="AD" clId="Web-{89B77C23-0755-B468-9356-ECB1D8FC1F66}" dt="2024-01-26T17:27:49.484" v="75" actId="20577"/>
        <pc:sldMkLst>
          <pc:docMk/>
          <pc:sldMk cId="0" sldId="265"/>
        </pc:sldMkLst>
        <pc:spChg chg="mod">
          <ac:chgData name="Khoo Jing Xiang /CSF" userId="S::s10242713@connect.np.edu.sg::8d58525a-c23c-461c-8a26-3ced87f897af" providerId="AD" clId="Web-{89B77C23-0755-B468-9356-ECB1D8FC1F66}" dt="2024-01-26T17:27:49.484" v="75" actId="20577"/>
          <ac:spMkLst>
            <pc:docMk/>
            <pc:sldMk cId="0" sldId="265"/>
            <ac:spMk id="2" creationId="{00000000-0000-0000-0000-000000000000}"/>
          </ac:spMkLst>
        </pc:spChg>
        <pc:spChg chg="del">
          <ac:chgData name="Khoo Jing Xiang /CSF" userId="S::s10242713@connect.np.edu.sg::8d58525a-c23c-461c-8a26-3ced87f897af" providerId="AD" clId="Web-{89B77C23-0755-B468-9356-ECB1D8FC1F66}" dt="2024-01-26T17:27:03.248" v="68"/>
          <ac:spMkLst>
            <pc:docMk/>
            <pc:sldMk cId="0" sldId="265"/>
            <ac:spMk id="3" creationId="{D71C1863-7585-06EC-5105-93B699338E22}"/>
          </ac:spMkLst>
        </pc:spChg>
        <pc:graphicFrameChg chg="add">
          <ac:chgData name="Khoo Jing Xiang /CSF" userId="S::s10242713@connect.np.edu.sg::8d58525a-c23c-461c-8a26-3ced87f897af" providerId="AD" clId="Web-{89B77C23-0755-B468-9356-ECB1D8FC1F66}" dt="2024-01-26T17:27:03.248" v="68"/>
          <ac:graphicFrameMkLst>
            <pc:docMk/>
            <pc:sldMk cId="0" sldId="265"/>
            <ac:graphicFrameMk id="15" creationId="{B9B77069-5B27-201A-6564-35A72999B187}"/>
          </ac:graphicFrameMkLst>
        </pc:graphicFrameChg>
        <pc:picChg chg="add mod">
          <ac:chgData name="Khoo Jing Xiang /CSF" userId="S::s10242713@connect.np.edu.sg::8d58525a-c23c-461c-8a26-3ced87f897af" providerId="AD" clId="Web-{89B77C23-0755-B468-9356-ECB1D8FC1F66}" dt="2024-01-26T17:27:38.702" v="74" actId="1076"/>
          <ac:picMkLst>
            <pc:docMk/>
            <pc:sldMk cId="0" sldId="265"/>
            <ac:picMk id="4" creationId="{80127242-1BEA-DDD2-452C-774282CC4F49}"/>
          </ac:picMkLst>
        </pc:picChg>
      </pc:sldChg>
      <pc:sldChg chg="modSp">
        <pc:chgData name="Khoo Jing Xiang /CSF" userId="S::s10242713@connect.np.edu.sg::8d58525a-c23c-461c-8a26-3ced87f897af" providerId="AD" clId="Web-{89B77C23-0755-B468-9356-ECB1D8FC1F66}" dt="2024-01-26T17:50:47.850" v="78" actId="20577"/>
        <pc:sldMkLst>
          <pc:docMk/>
          <pc:sldMk cId="2101883925" sldId="279"/>
        </pc:sldMkLst>
        <pc:spChg chg="mod">
          <ac:chgData name="Khoo Jing Xiang /CSF" userId="S::s10242713@connect.np.edu.sg::8d58525a-c23c-461c-8a26-3ced87f897af" providerId="AD" clId="Web-{89B77C23-0755-B468-9356-ECB1D8FC1F66}" dt="2024-01-26T17:50:47.850" v="78" actId="20577"/>
          <ac:spMkLst>
            <pc:docMk/>
            <pc:sldMk cId="2101883925" sldId="279"/>
            <ac:spMk id="5" creationId="{D462A99E-24C5-7856-5010-F5B5751DBFEB}"/>
          </ac:spMkLst>
        </pc:spChg>
      </pc:sldChg>
      <pc:sldChg chg="modSp">
        <pc:chgData name="Khoo Jing Xiang /CSF" userId="S::s10242713@connect.np.edu.sg::8d58525a-c23c-461c-8a26-3ced87f897af" providerId="AD" clId="Web-{89B77C23-0755-B468-9356-ECB1D8FC1F66}" dt="2024-01-26T17:17:40.625" v="66" actId="20577"/>
        <pc:sldMkLst>
          <pc:docMk/>
          <pc:sldMk cId="3550538983" sldId="280"/>
        </pc:sldMkLst>
        <pc:spChg chg="mod">
          <ac:chgData name="Khoo Jing Xiang /CSF" userId="S::s10242713@connect.np.edu.sg::8d58525a-c23c-461c-8a26-3ced87f897af" providerId="AD" clId="Web-{89B77C23-0755-B468-9356-ECB1D8FC1F66}" dt="2024-01-26T17:17:40.625" v="66" actId="20577"/>
          <ac:spMkLst>
            <pc:docMk/>
            <pc:sldMk cId="3550538983" sldId="280"/>
            <ac:spMk id="3" creationId="{EB53C13A-0346-F607-7548-71CD1BFF14FC}"/>
          </ac:spMkLst>
        </pc:spChg>
      </pc:sldChg>
      <pc:sldChg chg="modSp">
        <pc:chgData name="Khoo Jing Xiang /CSF" userId="S::s10242713@connect.np.edu.sg::8d58525a-c23c-461c-8a26-3ced87f897af" providerId="AD" clId="Web-{89B77C23-0755-B468-9356-ECB1D8FC1F66}" dt="2024-01-26T16:37:05.450" v="16" actId="20577"/>
        <pc:sldMkLst>
          <pc:docMk/>
          <pc:sldMk cId="99133501" sldId="288"/>
        </pc:sldMkLst>
        <pc:spChg chg="mod">
          <ac:chgData name="Khoo Jing Xiang /CSF" userId="S::s10242713@connect.np.edu.sg::8d58525a-c23c-461c-8a26-3ced87f897af" providerId="AD" clId="Web-{89B77C23-0755-B468-9356-ECB1D8FC1F66}" dt="2024-01-26T16:37:05.450" v="16" actId="20577"/>
          <ac:spMkLst>
            <pc:docMk/>
            <pc:sldMk cId="99133501" sldId="288"/>
            <ac:spMk id="3" creationId="{72396D3F-20C8-1372-1935-B16034C4ABE7}"/>
          </ac:spMkLst>
        </pc:spChg>
      </pc:sldChg>
      <pc:sldChg chg="modSp">
        <pc:chgData name="Khoo Jing Xiang /CSF" userId="S::s10242713@connect.np.edu.sg::8d58525a-c23c-461c-8a26-3ced87f897af" providerId="AD" clId="Web-{89B77C23-0755-B468-9356-ECB1D8FC1F66}" dt="2024-01-26T16:26:09.737" v="2" actId="20577"/>
        <pc:sldMkLst>
          <pc:docMk/>
          <pc:sldMk cId="1376582542" sldId="289"/>
        </pc:sldMkLst>
        <pc:spChg chg="mod">
          <ac:chgData name="Khoo Jing Xiang /CSF" userId="S::s10242713@connect.np.edu.sg::8d58525a-c23c-461c-8a26-3ced87f897af" providerId="AD" clId="Web-{89B77C23-0755-B468-9356-ECB1D8FC1F66}" dt="2024-01-26T16:26:09.737" v="2" actId="20577"/>
          <ac:spMkLst>
            <pc:docMk/>
            <pc:sldMk cId="1376582542" sldId="289"/>
            <ac:spMk id="2" creationId="{21630CAD-B807-EB90-9C7B-2E4BD5C9A346}"/>
          </ac:spMkLst>
        </pc:spChg>
      </pc:sldChg>
      <pc:sldChg chg="addSp delSp modSp add del replId">
        <pc:chgData name="Khoo Jing Xiang /CSF" userId="S::s10242713@connect.np.edu.sg::8d58525a-c23c-461c-8a26-3ced87f897af" providerId="AD" clId="Web-{89B77C23-0755-B468-9356-ECB1D8FC1F66}" dt="2024-01-26T16:39:37.581" v="31"/>
        <pc:sldMkLst>
          <pc:docMk/>
          <pc:sldMk cId="3525325486" sldId="290"/>
        </pc:sldMkLst>
        <pc:spChg chg="mod">
          <ac:chgData name="Khoo Jing Xiang /CSF" userId="S::s10242713@connect.np.edu.sg::8d58525a-c23c-461c-8a26-3ced87f897af" providerId="AD" clId="Web-{89B77C23-0755-B468-9356-ECB1D8FC1F66}" dt="2024-01-26T16:37:50.264" v="27" actId="20577"/>
          <ac:spMkLst>
            <pc:docMk/>
            <pc:sldMk cId="3525325486" sldId="290"/>
            <ac:spMk id="2" creationId="{665B038F-5F22-B7BF-9BF9-AD5A3094DA9D}"/>
          </ac:spMkLst>
        </pc:spChg>
        <pc:spChg chg="del mod">
          <ac:chgData name="Khoo Jing Xiang /CSF" userId="S::s10242713@connect.np.edu.sg::8d58525a-c23c-461c-8a26-3ced87f897af" providerId="AD" clId="Web-{89B77C23-0755-B468-9356-ECB1D8FC1F66}" dt="2024-01-26T16:37:40.936" v="20"/>
          <ac:spMkLst>
            <pc:docMk/>
            <pc:sldMk cId="3525325486" sldId="290"/>
            <ac:spMk id="3" creationId="{9B1C8D4D-FC23-7858-7A97-FC41D1E01915}"/>
          </ac:spMkLst>
        </pc:spChg>
        <pc:spChg chg="add del">
          <ac:chgData name="Khoo Jing Xiang /CSF" userId="S::s10242713@connect.np.edu.sg::8d58525a-c23c-461c-8a26-3ced87f897af" providerId="AD" clId="Web-{89B77C23-0755-B468-9356-ECB1D8FC1F66}" dt="2024-01-26T16:38:27.812" v="29"/>
          <ac:spMkLst>
            <pc:docMk/>
            <pc:sldMk cId="3525325486" sldId="290"/>
            <ac:spMk id="4" creationId="{360ADC03-DB9C-99EE-A1BF-CB35D5B5EAA7}"/>
          </ac:spMkLst>
        </pc:spChg>
        <pc:spChg chg="add">
          <ac:chgData name="Khoo Jing Xiang /CSF" userId="S::s10242713@connect.np.edu.sg::8d58525a-c23c-461c-8a26-3ced87f897af" providerId="AD" clId="Web-{89B77C23-0755-B468-9356-ECB1D8FC1F66}" dt="2024-01-26T16:38:43.391" v="30"/>
          <ac:spMkLst>
            <pc:docMk/>
            <pc:sldMk cId="3525325486" sldId="290"/>
            <ac:spMk id="5" creationId="{31B9601A-178E-FAE0-5DCA-7276BD5EFCF8}"/>
          </ac:spMkLst>
        </pc:spChg>
      </pc:sldChg>
      <pc:sldChg chg="add replId">
        <pc:chgData name="Khoo Jing Xiang /CSF" userId="S::s10242713@connect.np.edu.sg::8d58525a-c23c-461c-8a26-3ced87f897af" providerId="AD" clId="Web-{89B77C23-0755-B468-9356-ECB1D8FC1F66}" dt="2024-01-26T16:40:55.115" v="32"/>
        <pc:sldMkLst>
          <pc:docMk/>
          <pc:sldMk cId="4263699388" sldId="290"/>
        </pc:sldMkLst>
      </pc:sldChg>
      <pc:sldChg chg="addSp delSp modSp add mod replId setBg">
        <pc:chgData name="Khoo Jing Xiang /CSF" userId="S::s10242713@connect.np.edu.sg::8d58525a-c23c-461c-8a26-3ced87f897af" providerId="AD" clId="Web-{89B77C23-0755-B468-9356-ECB1D8FC1F66}" dt="2024-01-26T17:17:05.015" v="64" actId="1076"/>
        <pc:sldMkLst>
          <pc:docMk/>
          <pc:sldMk cId="946737002" sldId="291"/>
        </pc:sldMkLst>
        <pc:spChg chg="del mod">
          <ac:chgData name="Khoo Jing Xiang /CSF" userId="S::s10242713@connect.np.edu.sg::8d58525a-c23c-461c-8a26-3ced87f897af" providerId="AD" clId="Web-{89B77C23-0755-B468-9356-ECB1D8FC1F66}" dt="2024-01-26T16:47:21.380" v="36"/>
          <ac:spMkLst>
            <pc:docMk/>
            <pc:sldMk cId="946737002" sldId="291"/>
            <ac:spMk id="2" creationId="{1EE75C72-2237-71FF-A6BF-8E37241DF6AA}"/>
          </ac:spMkLst>
        </pc:spChg>
        <pc:spChg chg="add del mod ord">
          <ac:chgData name="Khoo Jing Xiang /CSF" userId="S::s10242713@connect.np.edu.sg::8d58525a-c23c-461c-8a26-3ced87f897af" providerId="AD" clId="Web-{89B77C23-0755-B468-9356-ECB1D8FC1F66}" dt="2024-01-26T17:16:42.904" v="60"/>
          <ac:spMkLst>
            <pc:docMk/>
            <pc:sldMk cId="946737002" sldId="291"/>
            <ac:spMk id="4" creationId="{CD43511D-EFD2-C67B-F989-48CB29E7F65B}"/>
          </ac:spMkLst>
        </pc:spChg>
        <pc:spChg chg="add mod">
          <ac:chgData name="Khoo Jing Xiang /CSF" userId="S::s10242713@connect.np.edu.sg::8d58525a-c23c-461c-8a26-3ced87f897af" providerId="AD" clId="Web-{89B77C23-0755-B468-9356-ECB1D8FC1F66}" dt="2024-01-26T17:17:05.015" v="64" actId="1076"/>
          <ac:spMkLst>
            <pc:docMk/>
            <pc:sldMk cId="946737002" sldId="291"/>
            <ac:spMk id="6" creationId="{240C5420-F4B4-BE28-B26B-6A1A39136E5A}"/>
          </ac:spMkLst>
        </pc:spChg>
        <pc:spChg chg="add del mod">
          <ac:chgData name="Khoo Jing Xiang /CSF" userId="S::s10242713@connect.np.edu.sg::8d58525a-c23c-461c-8a26-3ced87f897af" providerId="AD" clId="Web-{89B77C23-0755-B468-9356-ECB1D8FC1F66}" dt="2024-01-26T17:16:50.139" v="62"/>
          <ac:spMkLst>
            <pc:docMk/>
            <pc:sldMk cId="946737002" sldId="291"/>
            <ac:spMk id="8" creationId="{B2ECE138-3798-9224-A5B6-5F0D71D88B5D}"/>
          </ac:spMkLst>
        </pc:spChg>
        <pc:spChg chg="add del">
          <ac:chgData name="Khoo Jing Xiang /CSF" userId="S::s10242713@connect.np.edu.sg::8d58525a-c23c-461c-8a26-3ced87f897af" providerId="AD" clId="Web-{89B77C23-0755-B468-9356-ECB1D8FC1F66}" dt="2024-01-26T17:13:52.492" v="45"/>
          <ac:spMkLst>
            <pc:docMk/>
            <pc:sldMk cId="946737002" sldId="291"/>
            <ac:spMk id="10" creationId="{25C8D2C1-DA83-420D-9635-D52CE066B5DA}"/>
          </ac:spMkLst>
        </pc:spChg>
        <pc:spChg chg="add del">
          <ac:chgData name="Khoo Jing Xiang /CSF" userId="S::s10242713@connect.np.edu.sg::8d58525a-c23c-461c-8a26-3ced87f897af" providerId="AD" clId="Web-{89B77C23-0755-B468-9356-ECB1D8FC1F66}" dt="2024-01-26T17:13:52.492" v="45"/>
          <ac:spMkLst>
            <pc:docMk/>
            <pc:sldMk cId="946737002" sldId="291"/>
            <ac:spMk id="12" creationId="{434F74C9-6A0B-409E-AD1C-45B58BE91BB8}"/>
          </ac:spMkLst>
        </pc:spChg>
        <pc:spChg chg="add del">
          <ac:chgData name="Khoo Jing Xiang /CSF" userId="S::s10242713@connect.np.edu.sg::8d58525a-c23c-461c-8a26-3ced87f897af" providerId="AD" clId="Web-{89B77C23-0755-B468-9356-ECB1D8FC1F66}" dt="2024-01-26T17:13:52.492" v="45"/>
          <ac:spMkLst>
            <pc:docMk/>
            <pc:sldMk cId="946737002" sldId="291"/>
            <ac:spMk id="16" creationId="{90AA6468-80AC-4DDF-9CFB-C7A9507E203F}"/>
          </ac:spMkLst>
        </pc:spChg>
        <pc:spChg chg="add del">
          <ac:chgData name="Khoo Jing Xiang /CSF" userId="S::s10242713@connect.np.edu.sg::8d58525a-c23c-461c-8a26-3ced87f897af" providerId="AD" clId="Web-{89B77C23-0755-B468-9356-ECB1D8FC1F66}" dt="2024-01-26T17:13:52.492" v="45"/>
          <ac:spMkLst>
            <pc:docMk/>
            <pc:sldMk cId="946737002" sldId="291"/>
            <ac:spMk id="18" creationId="{4AB900CC-5074-4746-A1A4-AF640455BD43}"/>
          </ac:spMkLst>
        </pc:spChg>
        <pc:spChg chg="add del">
          <ac:chgData name="Khoo Jing Xiang /CSF" userId="S::s10242713@connect.np.edu.sg::8d58525a-c23c-461c-8a26-3ced87f897af" providerId="AD" clId="Web-{89B77C23-0755-B468-9356-ECB1D8FC1F66}" dt="2024-01-26T17:13:57.898" v="47"/>
          <ac:spMkLst>
            <pc:docMk/>
            <pc:sldMk cId="946737002" sldId="291"/>
            <ac:spMk id="20" creationId="{5AC4BE46-4A77-42FE-9D15-065CDB2F847C}"/>
          </ac:spMkLst>
        </pc:spChg>
        <pc:spChg chg="add del">
          <ac:chgData name="Khoo Jing Xiang /CSF" userId="S::s10242713@connect.np.edu.sg::8d58525a-c23c-461c-8a26-3ced87f897af" providerId="AD" clId="Web-{89B77C23-0755-B468-9356-ECB1D8FC1F66}" dt="2024-01-26T17:13:57.898" v="47"/>
          <ac:spMkLst>
            <pc:docMk/>
            <pc:sldMk cId="946737002" sldId="291"/>
            <ac:spMk id="21" creationId="{4E4490D0-3672-446A-AC12-B4830333BDDD}"/>
          </ac:spMkLst>
        </pc:spChg>
        <pc:spChg chg="add del">
          <ac:chgData name="Khoo Jing Xiang /CSF" userId="S::s10242713@connect.np.edu.sg::8d58525a-c23c-461c-8a26-3ced87f897af" providerId="AD" clId="Web-{89B77C23-0755-B468-9356-ECB1D8FC1F66}" dt="2024-01-26T17:13:57.898" v="47"/>
          <ac:spMkLst>
            <pc:docMk/>
            <pc:sldMk cId="946737002" sldId="291"/>
            <ac:spMk id="22" creationId="{39CB82C2-DF65-4EC1-8280-F201D50F570B}"/>
          </ac:spMkLst>
        </pc:spChg>
        <pc:spChg chg="add del">
          <ac:chgData name="Khoo Jing Xiang /CSF" userId="S::s10242713@connect.np.edu.sg::8d58525a-c23c-461c-8a26-3ced87f897af" providerId="AD" clId="Web-{89B77C23-0755-B468-9356-ECB1D8FC1F66}" dt="2024-01-26T17:13:57.898" v="47"/>
          <ac:spMkLst>
            <pc:docMk/>
            <pc:sldMk cId="946737002" sldId="291"/>
            <ac:spMk id="24" creationId="{5A1B47C8-47A0-4A88-8830-6DEA3B5DE392}"/>
          </ac:spMkLst>
        </pc:spChg>
        <pc:spChg chg="add del">
          <ac:chgData name="Khoo Jing Xiang /CSF" userId="S::s10242713@connect.np.edu.sg::8d58525a-c23c-461c-8a26-3ced87f897af" providerId="AD" clId="Web-{89B77C23-0755-B468-9356-ECB1D8FC1F66}" dt="2024-01-26T17:13:57.898" v="47"/>
          <ac:spMkLst>
            <pc:docMk/>
            <pc:sldMk cId="946737002" sldId="291"/>
            <ac:spMk id="25" creationId="{984BBFDD-E720-4805-A9C8-129FBBF6DD70}"/>
          </ac:spMkLst>
        </pc:spChg>
        <pc:spChg chg="add">
          <ac:chgData name="Khoo Jing Xiang /CSF" userId="S::s10242713@connect.np.edu.sg::8d58525a-c23c-461c-8a26-3ced87f897af" providerId="AD" clId="Web-{89B77C23-0755-B468-9356-ECB1D8FC1F66}" dt="2024-01-26T17:13:57.898" v="48"/>
          <ac:spMkLst>
            <pc:docMk/>
            <pc:sldMk cId="946737002" sldId="291"/>
            <ac:spMk id="27" creationId="{4E4490D0-3672-446A-AC12-B4830333BDDD}"/>
          </ac:spMkLst>
        </pc:spChg>
        <pc:spChg chg="add">
          <ac:chgData name="Khoo Jing Xiang /CSF" userId="S::s10242713@connect.np.edu.sg::8d58525a-c23c-461c-8a26-3ced87f897af" providerId="AD" clId="Web-{89B77C23-0755-B468-9356-ECB1D8FC1F66}" dt="2024-01-26T17:13:57.898" v="48"/>
          <ac:spMkLst>
            <pc:docMk/>
            <pc:sldMk cId="946737002" sldId="291"/>
            <ac:spMk id="28" creationId="{39CB82C2-DF65-4EC1-8280-F201D50F570B}"/>
          </ac:spMkLst>
        </pc:spChg>
        <pc:spChg chg="add">
          <ac:chgData name="Khoo Jing Xiang /CSF" userId="S::s10242713@connect.np.edu.sg::8d58525a-c23c-461c-8a26-3ced87f897af" providerId="AD" clId="Web-{89B77C23-0755-B468-9356-ECB1D8FC1F66}" dt="2024-01-26T17:13:57.898" v="48"/>
          <ac:spMkLst>
            <pc:docMk/>
            <pc:sldMk cId="946737002" sldId="291"/>
            <ac:spMk id="30" creationId="{5AE6C737-FF55-4064-94B7-0B21D2EB6045}"/>
          </ac:spMkLst>
        </pc:spChg>
        <pc:spChg chg="add">
          <ac:chgData name="Khoo Jing Xiang /CSF" userId="S::s10242713@connect.np.edu.sg::8d58525a-c23c-461c-8a26-3ced87f897af" providerId="AD" clId="Web-{89B77C23-0755-B468-9356-ECB1D8FC1F66}" dt="2024-01-26T17:13:57.898" v="48"/>
          <ac:spMkLst>
            <pc:docMk/>
            <pc:sldMk cId="946737002" sldId="291"/>
            <ac:spMk id="32" creationId="{D8218D9F-38B6-4AE0-9051-5434D19A5277}"/>
          </ac:spMkLst>
        </pc:spChg>
        <pc:spChg chg="add">
          <ac:chgData name="Khoo Jing Xiang /CSF" userId="S::s10242713@connect.np.edu.sg::8d58525a-c23c-461c-8a26-3ced87f897af" providerId="AD" clId="Web-{89B77C23-0755-B468-9356-ECB1D8FC1F66}" dt="2024-01-26T17:13:57.898" v="48"/>
          <ac:spMkLst>
            <pc:docMk/>
            <pc:sldMk cId="946737002" sldId="291"/>
            <ac:spMk id="33" creationId="{2D3DCA99-84AF-487A-BF72-91C5FA6B0B70}"/>
          </ac:spMkLst>
        </pc:spChg>
        <pc:picChg chg="add mod">
          <ac:chgData name="Khoo Jing Xiang /CSF" userId="S::s10242713@connect.np.edu.sg::8d58525a-c23c-461c-8a26-3ced87f897af" providerId="AD" clId="Web-{89B77C23-0755-B468-9356-ECB1D8FC1F66}" dt="2024-01-26T17:14:11.899" v="50" actId="1076"/>
          <ac:picMkLst>
            <pc:docMk/>
            <pc:sldMk cId="946737002" sldId="291"/>
            <ac:picMk id="5" creationId="{4CE360BA-CE48-C611-2582-34ABA11C0E82}"/>
          </ac:picMkLst>
        </pc:picChg>
        <pc:cxnChg chg="add del">
          <ac:chgData name="Khoo Jing Xiang /CSF" userId="S::s10242713@connect.np.edu.sg::8d58525a-c23c-461c-8a26-3ced87f897af" providerId="AD" clId="Web-{89B77C23-0755-B468-9356-ECB1D8FC1F66}" dt="2024-01-26T17:13:52.492" v="45"/>
          <ac:cxnSpMkLst>
            <pc:docMk/>
            <pc:sldMk cId="946737002" sldId="291"/>
            <ac:cxnSpMk id="14" creationId="{F5486A9D-1265-4B57-91E6-68E666B978BC}"/>
          </ac:cxnSpMkLst>
        </pc:cxnChg>
        <pc:cxnChg chg="add del">
          <ac:chgData name="Khoo Jing Xiang /CSF" userId="S::s10242713@connect.np.edu.sg::8d58525a-c23c-461c-8a26-3ced87f897af" providerId="AD" clId="Web-{89B77C23-0755-B468-9356-ECB1D8FC1F66}" dt="2024-01-26T17:13:57.898" v="47"/>
          <ac:cxnSpMkLst>
            <pc:docMk/>
            <pc:sldMk cId="946737002" sldId="291"/>
            <ac:cxnSpMk id="23" creationId="{7E1D4427-852B-4B37-8E76-0E9F1810BA2A}"/>
          </ac:cxnSpMkLst>
        </pc:cxnChg>
        <pc:cxnChg chg="add">
          <ac:chgData name="Khoo Jing Xiang /CSF" userId="S::s10242713@connect.np.edu.sg::8d58525a-c23c-461c-8a26-3ced87f897af" providerId="AD" clId="Web-{89B77C23-0755-B468-9356-ECB1D8FC1F66}" dt="2024-01-26T17:13:57.898" v="48"/>
          <ac:cxnSpMkLst>
            <pc:docMk/>
            <pc:sldMk cId="946737002" sldId="291"/>
            <ac:cxnSpMk id="29" creationId="{7E1D4427-852B-4B37-8E76-0E9F1810BA2A}"/>
          </ac:cxnSpMkLst>
        </pc:cxnChg>
        <pc:cxnChg chg="add">
          <ac:chgData name="Khoo Jing Xiang /CSF" userId="S::s10242713@connect.np.edu.sg::8d58525a-c23c-461c-8a26-3ced87f897af" providerId="AD" clId="Web-{89B77C23-0755-B468-9356-ECB1D8FC1F66}" dt="2024-01-26T17:13:57.898" v="48"/>
          <ac:cxnSpMkLst>
            <pc:docMk/>
            <pc:sldMk cId="946737002" sldId="291"/>
            <ac:cxnSpMk id="31" creationId="{6B5B1DD8-6224-4137-8621-32982B00F9FC}"/>
          </ac:cxnSpMkLst>
        </pc:cxnChg>
      </pc:sldChg>
    </pc:docChg>
  </pc:docChgLst>
  <pc:docChgLst>
    <pc:chgData name="Khoo Jing Xiang /CSF" userId="S::s10242713@connect.np.edu.sg::8d58525a-c23c-461c-8a26-3ced87f897af" providerId="AD" clId="Web-{866F3A62-27E5-D125-B5A6-486D4263C611}"/>
    <pc:docChg chg="addSld delSld modSld sldOrd">
      <pc:chgData name="Khoo Jing Xiang /CSF" userId="S::s10242713@connect.np.edu.sg::8d58525a-c23c-461c-8a26-3ced87f897af" providerId="AD" clId="Web-{866F3A62-27E5-D125-B5A6-486D4263C611}" dt="2024-01-28T10:10:24.263" v="3953"/>
      <pc:docMkLst>
        <pc:docMk/>
      </pc:docMkLst>
      <pc:sldChg chg="modSp">
        <pc:chgData name="Khoo Jing Xiang /CSF" userId="S::s10242713@connect.np.edu.sg::8d58525a-c23c-461c-8a26-3ced87f897af" providerId="AD" clId="Web-{866F3A62-27E5-D125-B5A6-486D4263C611}" dt="2024-01-27T20:06:52.046" v="453" actId="20577"/>
        <pc:sldMkLst>
          <pc:docMk/>
          <pc:sldMk cId="0" sldId="258"/>
        </pc:sldMkLst>
        <pc:spChg chg="mod">
          <ac:chgData name="Khoo Jing Xiang /CSF" userId="S::s10242713@connect.np.edu.sg::8d58525a-c23c-461c-8a26-3ced87f897af" providerId="AD" clId="Web-{866F3A62-27E5-D125-B5A6-486D4263C611}" dt="2024-01-27T20:06:52.046" v="453" actId="20577"/>
          <ac:spMkLst>
            <pc:docMk/>
            <pc:sldMk cId="0" sldId="258"/>
            <ac:spMk id="3" creationId="{4DB2096C-0AD5-E51F-350E-3C309E1AB721}"/>
          </ac:spMkLst>
        </pc:spChg>
      </pc:sldChg>
      <pc:sldChg chg="modSp">
        <pc:chgData name="Khoo Jing Xiang /CSF" userId="S::s10242713@connect.np.edu.sg::8d58525a-c23c-461c-8a26-3ced87f897af" providerId="AD" clId="Web-{866F3A62-27E5-D125-B5A6-486D4263C611}" dt="2024-01-28T08:57:27.242" v="2109" actId="20577"/>
        <pc:sldMkLst>
          <pc:docMk/>
          <pc:sldMk cId="0" sldId="262"/>
        </pc:sldMkLst>
        <pc:spChg chg="mod">
          <ac:chgData name="Khoo Jing Xiang /CSF" userId="S::s10242713@connect.np.edu.sg::8d58525a-c23c-461c-8a26-3ced87f897af" providerId="AD" clId="Web-{866F3A62-27E5-D125-B5A6-486D4263C611}" dt="2024-01-28T08:57:27.242" v="2109" actId="20577"/>
          <ac:spMkLst>
            <pc:docMk/>
            <pc:sldMk cId="0" sldId="262"/>
            <ac:spMk id="2" creationId="{00000000-0000-0000-0000-000000000000}"/>
          </ac:spMkLst>
        </pc:spChg>
      </pc:sldChg>
      <pc:sldChg chg="addSp delSp modSp mod setBg">
        <pc:chgData name="Khoo Jing Xiang /CSF" userId="S::s10242713@connect.np.edu.sg::8d58525a-c23c-461c-8a26-3ced87f897af" providerId="AD" clId="Web-{866F3A62-27E5-D125-B5A6-486D4263C611}" dt="2024-01-28T10:10:24.263" v="3953"/>
        <pc:sldMkLst>
          <pc:docMk/>
          <pc:sldMk cId="0" sldId="277"/>
        </pc:sldMkLst>
        <pc:spChg chg="mod">
          <ac:chgData name="Khoo Jing Xiang /CSF" userId="S::s10242713@connect.np.edu.sg::8d58525a-c23c-461c-8a26-3ced87f897af" providerId="AD" clId="Web-{866F3A62-27E5-D125-B5A6-486D4263C611}" dt="2024-01-28T10:02:57.874" v="3573"/>
          <ac:spMkLst>
            <pc:docMk/>
            <pc:sldMk cId="0" sldId="277"/>
            <ac:spMk id="2" creationId="{00000000-0000-0000-0000-000000000000}"/>
          </ac:spMkLst>
        </pc:spChg>
        <pc:spChg chg="add del mod ord">
          <ac:chgData name="Khoo Jing Xiang /CSF" userId="S::s10242713@connect.np.edu.sg::8d58525a-c23c-461c-8a26-3ced87f897af" providerId="AD" clId="Web-{866F3A62-27E5-D125-B5A6-486D4263C611}" dt="2024-01-28T10:02:57.874" v="3573"/>
          <ac:spMkLst>
            <pc:docMk/>
            <pc:sldMk cId="0" sldId="277"/>
            <ac:spMk id="3" creationId="{C5568480-7489-BA8B-B21B-9F976C7F02CB}"/>
          </ac:spMkLst>
        </pc:spChg>
        <pc:spChg chg="add del mod">
          <ac:chgData name="Khoo Jing Xiang /CSF" userId="S::s10242713@connect.np.edu.sg::8d58525a-c23c-461c-8a26-3ced87f897af" providerId="AD" clId="Web-{866F3A62-27E5-D125-B5A6-486D4263C611}" dt="2024-01-28T10:02:24.279" v="3572"/>
          <ac:spMkLst>
            <pc:docMk/>
            <pc:sldMk cId="0" sldId="277"/>
            <ac:spMk id="4" creationId="{D6A99933-200E-6692-9850-B320F61117CB}"/>
          </ac:spMkLst>
        </pc:spChg>
        <pc:spChg chg="add del">
          <ac:chgData name="Khoo Jing Xiang /CSF" userId="S::s10242713@connect.np.edu.sg::8d58525a-c23c-461c-8a26-3ced87f897af" providerId="AD" clId="Web-{866F3A62-27E5-D125-B5A6-486D4263C611}" dt="2024-01-28T09:46:29.962" v="3435"/>
          <ac:spMkLst>
            <pc:docMk/>
            <pc:sldMk cId="0" sldId="277"/>
            <ac:spMk id="5" creationId="{EF4C9657-2E92-8C91-F7CC-3EF7972D1ADF}"/>
          </ac:spMkLst>
        </pc:spChg>
        <pc:spChg chg="add del mod">
          <ac:chgData name="Khoo Jing Xiang /CSF" userId="S::s10242713@connect.np.edu.sg::8d58525a-c23c-461c-8a26-3ced87f897af" providerId="AD" clId="Web-{866F3A62-27E5-D125-B5A6-486D4263C611}" dt="2024-01-28T10:02:21.560" v="3571"/>
          <ac:spMkLst>
            <pc:docMk/>
            <pc:sldMk cId="0" sldId="277"/>
            <ac:spMk id="6" creationId="{3ACC22FA-3AE2-8C4A-199B-2C2FC5925337}"/>
          </ac:spMkLst>
        </pc:spChg>
        <pc:spChg chg="add del">
          <ac:chgData name="Khoo Jing Xiang /CSF" userId="S::s10242713@connect.np.edu.sg::8d58525a-c23c-461c-8a26-3ced87f897af" providerId="AD" clId="Web-{866F3A62-27E5-D125-B5A6-486D4263C611}" dt="2024-01-28T09:58:59.132" v="3565"/>
          <ac:spMkLst>
            <pc:docMk/>
            <pc:sldMk cId="0" sldId="277"/>
            <ac:spMk id="9" creationId="{EC639061-BB2E-42D9-8137-6F0803D34B19}"/>
          </ac:spMkLst>
        </pc:spChg>
        <pc:spChg chg="add del">
          <ac:chgData name="Khoo Jing Xiang /CSF" userId="S::s10242713@connect.np.edu.sg::8d58525a-c23c-461c-8a26-3ced87f897af" providerId="AD" clId="Web-{866F3A62-27E5-D125-B5A6-486D4263C611}" dt="2024-01-28T09:58:59.132" v="3565"/>
          <ac:spMkLst>
            <pc:docMk/>
            <pc:sldMk cId="0" sldId="277"/>
            <ac:spMk id="11" creationId="{CF6BB2E5-F5C5-4876-9282-B0246E035740}"/>
          </ac:spMkLst>
        </pc:spChg>
        <pc:spChg chg="add del">
          <ac:chgData name="Khoo Jing Xiang /CSF" userId="S::s10242713@connect.np.edu.sg::8d58525a-c23c-461c-8a26-3ced87f897af" providerId="AD" clId="Web-{866F3A62-27E5-D125-B5A6-486D4263C611}" dt="2024-01-28T09:58:59.132" v="3565"/>
          <ac:spMkLst>
            <pc:docMk/>
            <pc:sldMk cId="0" sldId="277"/>
            <ac:spMk id="13" creationId="{6E53EAE7-3851-4CE7-BE81-EF90F19EF019}"/>
          </ac:spMkLst>
        </pc:spChg>
        <pc:spChg chg="add del">
          <ac:chgData name="Khoo Jing Xiang /CSF" userId="S::s10242713@connect.np.edu.sg::8d58525a-c23c-461c-8a26-3ced87f897af" providerId="AD" clId="Web-{866F3A62-27E5-D125-B5A6-486D4263C611}" dt="2024-01-28T09:58:59.132" v="3565"/>
          <ac:spMkLst>
            <pc:docMk/>
            <pc:sldMk cId="0" sldId="277"/>
            <ac:spMk id="17" creationId="{40B389FD-456D-4B47-AC92-DE24BBA3F07B}"/>
          </ac:spMkLst>
        </pc:spChg>
        <pc:spChg chg="add del">
          <ac:chgData name="Khoo Jing Xiang /CSF" userId="S::s10242713@connect.np.edu.sg::8d58525a-c23c-461c-8a26-3ced87f897af" providerId="AD" clId="Web-{866F3A62-27E5-D125-B5A6-486D4263C611}" dt="2024-01-28T09:58:59.132" v="3565"/>
          <ac:spMkLst>
            <pc:docMk/>
            <pc:sldMk cId="0" sldId="277"/>
            <ac:spMk id="19" creationId="{970BDFF1-89F0-4493-BC72-692927D52AD7}"/>
          </ac:spMkLst>
        </pc:spChg>
        <pc:spChg chg="add del mod">
          <ac:chgData name="Khoo Jing Xiang /CSF" userId="S::s10242713@connect.np.edu.sg::8d58525a-c23c-461c-8a26-3ced87f897af" providerId="AD" clId="Web-{866F3A62-27E5-D125-B5A6-486D4263C611}" dt="2024-01-28T09:57:49.161" v="3561"/>
          <ac:spMkLst>
            <pc:docMk/>
            <pc:sldMk cId="0" sldId="277"/>
            <ac:spMk id="282" creationId="{9564804F-433D-CEE9-E8C3-20803A8AF067}"/>
          </ac:spMkLst>
        </pc:spChg>
        <pc:spChg chg="add del mod">
          <ac:chgData name="Khoo Jing Xiang /CSF" userId="S::s10242713@connect.np.edu.sg::8d58525a-c23c-461c-8a26-3ced87f897af" providerId="AD" clId="Web-{866F3A62-27E5-D125-B5A6-486D4263C611}" dt="2024-01-28T10:03:31.265" v="3577"/>
          <ac:spMkLst>
            <pc:docMk/>
            <pc:sldMk cId="0" sldId="277"/>
            <ac:spMk id="303" creationId="{24833B34-5FE8-EAF9-DF7D-68C07D35A279}"/>
          </ac:spMkLst>
        </pc:spChg>
        <pc:spChg chg="add mod">
          <ac:chgData name="Khoo Jing Xiang /CSF" userId="S::s10242713@connect.np.edu.sg::8d58525a-c23c-461c-8a26-3ced87f897af" providerId="AD" clId="Web-{866F3A62-27E5-D125-B5A6-486D4263C611}" dt="2024-01-28T10:09:51.434" v="3952" actId="20577"/>
          <ac:spMkLst>
            <pc:docMk/>
            <pc:sldMk cId="0" sldId="277"/>
            <ac:spMk id="4035" creationId="{F6EDBA90-8AE1-8CDD-6DF9-F6A6FFDFEC14}"/>
          </ac:spMkLst>
        </pc:spChg>
        <pc:spChg chg="add">
          <ac:chgData name="Khoo Jing Xiang /CSF" userId="S::s10242713@connect.np.edu.sg::8d58525a-c23c-461c-8a26-3ced87f897af" providerId="AD" clId="Web-{866F3A62-27E5-D125-B5A6-486D4263C611}" dt="2024-01-28T10:10:24.263" v="3953"/>
          <ac:spMkLst>
            <pc:docMk/>
            <pc:sldMk cId="0" sldId="277"/>
            <ac:spMk id="4036" creationId="{4A651772-A1B6-8959-6142-7F2813F9CFFA}"/>
          </ac:spMkLst>
        </pc:spChg>
        <pc:graphicFrameChg chg="add mod">
          <ac:chgData name="Khoo Jing Xiang /CSF" userId="S::s10242713@connect.np.edu.sg::8d58525a-c23c-461c-8a26-3ced87f897af" providerId="AD" clId="Web-{866F3A62-27E5-D125-B5A6-486D4263C611}" dt="2024-01-28T10:08:56.463" v="3944" actId="1076"/>
          <ac:graphicFrameMkLst>
            <pc:docMk/>
            <pc:sldMk cId="0" sldId="277"/>
            <ac:graphicFrameMk id="7" creationId="{32337A5D-4E79-AF07-6637-2F380283D7E9}"/>
          </ac:graphicFrameMkLst>
        </pc:graphicFrameChg>
        <pc:graphicFrameChg chg="add del mod modGraphic">
          <ac:chgData name="Khoo Jing Xiang /CSF" userId="S::s10242713@connect.np.edu.sg::8d58525a-c23c-461c-8a26-3ced87f897af" providerId="AD" clId="Web-{866F3A62-27E5-D125-B5A6-486D4263C611}" dt="2024-01-28T09:55:03.405" v="3475"/>
          <ac:graphicFrameMkLst>
            <pc:docMk/>
            <pc:sldMk cId="0" sldId="277"/>
            <ac:graphicFrameMk id="8" creationId="{FCB70C20-0287-10B0-0EA8-1DBA2F385596}"/>
          </ac:graphicFrameMkLst>
        </pc:graphicFrameChg>
        <pc:graphicFrameChg chg="add mod modGraphic">
          <ac:chgData name="Khoo Jing Xiang /CSF" userId="S::s10242713@connect.np.edu.sg::8d58525a-c23c-461c-8a26-3ced87f897af" providerId="AD" clId="Web-{866F3A62-27E5-D125-B5A6-486D4263C611}" dt="2024-01-28T10:09:09.026" v="3947" actId="14100"/>
          <ac:graphicFrameMkLst>
            <pc:docMk/>
            <pc:sldMk cId="0" sldId="277"/>
            <ac:graphicFrameMk id="304" creationId="{456399A4-702A-A6F6-194E-E2FC4C10E45B}"/>
          </ac:graphicFrameMkLst>
        </pc:graphicFrameChg>
        <pc:cxnChg chg="add del">
          <ac:chgData name="Khoo Jing Xiang /CSF" userId="S::s10242713@connect.np.edu.sg::8d58525a-c23c-461c-8a26-3ced87f897af" providerId="AD" clId="Web-{866F3A62-27E5-D125-B5A6-486D4263C611}" dt="2024-01-28T09:58:59.132" v="3565"/>
          <ac:cxnSpMkLst>
            <pc:docMk/>
            <pc:sldMk cId="0" sldId="277"/>
            <ac:cxnSpMk id="15" creationId="{5C5EFB6A-0AF1-46B2-B103-4AA6C7B31025}"/>
          </ac:cxnSpMkLst>
        </pc:cxnChg>
        <pc:cxnChg chg="add del mod">
          <ac:chgData name="Khoo Jing Xiang /CSF" userId="S::s10242713@connect.np.edu.sg::8d58525a-c23c-461c-8a26-3ced87f897af" providerId="AD" clId="Web-{866F3A62-27E5-D125-B5A6-486D4263C611}" dt="2024-01-28T09:54:48.155" v="3467"/>
          <ac:cxnSpMkLst>
            <pc:docMk/>
            <pc:sldMk cId="0" sldId="277"/>
            <ac:cxnSpMk id="21" creationId="{EAA5E0CE-BFEC-DB98-F7A9-B0E951AD6DE1}"/>
          </ac:cxnSpMkLst>
        </pc:cxnChg>
      </pc:sldChg>
      <pc:sldChg chg="modSp">
        <pc:chgData name="Khoo Jing Xiang /CSF" userId="S::s10242713@connect.np.edu.sg::8d58525a-c23c-461c-8a26-3ced87f897af" providerId="AD" clId="Web-{866F3A62-27E5-D125-B5A6-486D4263C611}" dt="2024-01-28T10:01:52.434" v="3568" actId="20577"/>
        <pc:sldMkLst>
          <pc:docMk/>
          <pc:sldMk cId="2101883925" sldId="279"/>
        </pc:sldMkLst>
        <pc:spChg chg="mod">
          <ac:chgData name="Khoo Jing Xiang /CSF" userId="S::s10242713@connect.np.edu.sg::8d58525a-c23c-461c-8a26-3ced87f897af" providerId="AD" clId="Web-{866F3A62-27E5-D125-B5A6-486D4263C611}" dt="2024-01-28T10:01:52.434" v="3568" actId="20577"/>
          <ac:spMkLst>
            <pc:docMk/>
            <pc:sldMk cId="2101883925" sldId="279"/>
            <ac:spMk id="5" creationId="{D462A99E-24C5-7856-5010-F5B5751DBFEB}"/>
          </ac:spMkLst>
        </pc:spChg>
      </pc:sldChg>
      <pc:sldChg chg="modSp">
        <pc:chgData name="Khoo Jing Xiang /CSF" userId="S::s10242713@connect.np.edu.sg::8d58525a-c23c-461c-8a26-3ced87f897af" providerId="AD" clId="Web-{866F3A62-27E5-D125-B5A6-486D4263C611}" dt="2024-01-27T20:23:52.870" v="794" actId="1076"/>
        <pc:sldMkLst>
          <pc:docMk/>
          <pc:sldMk cId="254064469" sldId="283"/>
        </pc:sldMkLst>
        <pc:spChg chg="mod">
          <ac:chgData name="Khoo Jing Xiang /CSF" userId="S::s10242713@connect.np.edu.sg::8d58525a-c23c-461c-8a26-3ced87f897af" providerId="AD" clId="Web-{866F3A62-27E5-D125-B5A6-486D4263C611}" dt="2024-01-27T20:23:52.870" v="794" actId="1076"/>
          <ac:spMkLst>
            <pc:docMk/>
            <pc:sldMk cId="254064469" sldId="283"/>
            <ac:spMk id="3" creationId="{C6433AFE-8C6D-A064-3D72-A21E0243EA0E}"/>
          </ac:spMkLst>
        </pc:spChg>
        <pc:spChg chg="mod">
          <ac:chgData name="Khoo Jing Xiang /CSF" userId="S::s10242713@connect.np.edu.sg::8d58525a-c23c-461c-8a26-3ced87f897af" providerId="AD" clId="Web-{866F3A62-27E5-D125-B5A6-486D4263C611}" dt="2024-01-27T20:09:49.616" v="481" actId="20577"/>
          <ac:spMkLst>
            <pc:docMk/>
            <pc:sldMk cId="254064469" sldId="283"/>
            <ac:spMk id="4" creationId="{8CE2DDB6-570E-9DEB-4350-700DBF86FF79}"/>
          </ac:spMkLst>
        </pc:spChg>
      </pc:sldChg>
      <pc:sldChg chg="addSp modSp">
        <pc:chgData name="Khoo Jing Xiang /CSF" userId="S::s10242713@connect.np.edu.sg::8d58525a-c23c-461c-8a26-3ced87f897af" providerId="AD" clId="Web-{866F3A62-27E5-D125-B5A6-486D4263C611}" dt="2024-01-28T10:02:09.231" v="3570" actId="20577"/>
        <pc:sldMkLst>
          <pc:docMk/>
          <pc:sldMk cId="2365460027" sldId="284"/>
        </pc:sldMkLst>
        <pc:spChg chg="mod">
          <ac:chgData name="Khoo Jing Xiang /CSF" userId="S::s10242713@connect.np.edu.sg::8d58525a-c23c-461c-8a26-3ced87f897af" providerId="AD" clId="Web-{866F3A62-27E5-D125-B5A6-486D4263C611}" dt="2024-01-28T08:53:26.875" v="2036" actId="20577"/>
          <ac:spMkLst>
            <pc:docMk/>
            <pc:sldMk cId="2365460027" sldId="284"/>
            <ac:spMk id="2" creationId="{B0537A99-337D-12AA-FD72-0D29174878D6}"/>
          </ac:spMkLst>
        </pc:spChg>
        <pc:spChg chg="mod">
          <ac:chgData name="Khoo Jing Xiang /CSF" userId="S::s10242713@connect.np.edu.sg::8d58525a-c23c-461c-8a26-3ced87f897af" providerId="AD" clId="Web-{866F3A62-27E5-D125-B5A6-486D4263C611}" dt="2024-01-28T10:02:09.231" v="3570" actId="20577"/>
          <ac:spMkLst>
            <pc:docMk/>
            <pc:sldMk cId="2365460027" sldId="284"/>
            <ac:spMk id="3" creationId="{394DBDAE-AEFD-F30C-2768-D7C5AB2BC8CE}"/>
          </ac:spMkLst>
        </pc:spChg>
        <pc:spChg chg="add">
          <ac:chgData name="Khoo Jing Xiang /CSF" userId="S::s10242713@connect.np.edu.sg::8d58525a-c23c-461c-8a26-3ced87f897af" providerId="AD" clId="Web-{866F3A62-27E5-D125-B5A6-486D4263C611}" dt="2024-01-28T08:41:20.930" v="1874"/>
          <ac:spMkLst>
            <pc:docMk/>
            <pc:sldMk cId="2365460027" sldId="284"/>
            <ac:spMk id="5" creationId="{2200AA8C-C545-5906-6906-57A8AB21505B}"/>
          </ac:spMkLst>
        </pc:spChg>
        <pc:picChg chg="add mod">
          <ac:chgData name="Khoo Jing Xiang /CSF" userId="S::s10242713@connect.np.edu.sg::8d58525a-c23c-461c-8a26-3ced87f897af" providerId="AD" clId="Web-{866F3A62-27E5-D125-B5A6-486D4263C611}" dt="2024-01-28T08:52:48.718" v="2024" actId="1076"/>
          <ac:picMkLst>
            <pc:docMk/>
            <pc:sldMk cId="2365460027" sldId="284"/>
            <ac:picMk id="7" creationId="{2F2AA17C-03BD-0F1C-6CFB-883822218264}"/>
          </ac:picMkLst>
        </pc:picChg>
      </pc:sldChg>
      <pc:sldChg chg="del">
        <pc:chgData name="Khoo Jing Xiang /CSF" userId="S::s10242713@connect.np.edu.sg::8d58525a-c23c-461c-8a26-3ced87f897af" providerId="AD" clId="Web-{866F3A62-27E5-D125-B5A6-486D4263C611}" dt="2024-01-28T09:07:30.152" v="2358"/>
        <pc:sldMkLst>
          <pc:docMk/>
          <pc:sldMk cId="1182394702" sldId="285"/>
        </pc:sldMkLst>
      </pc:sldChg>
      <pc:sldChg chg="addSp modSp">
        <pc:chgData name="Khoo Jing Xiang /CSF" userId="S::s10242713@connect.np.edu.sg::8d58525a-c23c-461c-8a26-3ced87f897af" providerId="AD" clId="Web-{866F3A62-27E5-D125-B5A6-486D4263C611}" dt="2024-01-28T08:56:22.928" v="2073" actId="20577"/>
        <pc:sldMkLst>
          <pc:docMk/>
          <pc:sldMk cId="1549905157" sldId="286"/>
        </pc:sldMkLst>
        <pc:spChg chg="mod">
          <ac:chgData name="Khoo Jing Xiang /CSF" userId="S::s10242713@connect.np.edu.sg::8d58525a-c23c-461c-8a26-3ced87f897af" providerId="AD" clId="Web-{866F3A62-27E5-D125-B5A6-486D4263C611}" dt="2024-01-28T08:56:22.928" v="2073" actId="20577"/>
          <ac:spMkLst>
            <pc:docMk/>
            <pc:sldMk cId="1549905157" sldId="286"/>
            <ac:spMk id="3" creationId="{1719385D-1FFA-88A7-973B-BB9A6B85E3D3}"/>
          </ac:spMkLst>
        </pc:spChg>
        <pc:picChg chg="mod">
          <ac:chgData name="Khoo Jing Xiang /CSF" userId="S::s10242713@connect.np.edu.sg::8d58525a-c23c-461c-8a26-3ced87f897af" providerId="AD" clId="Web-{866F3A62-27E5-D125-B5A6-486D4263C611}" dt="2024-01-28T08:22:39.253" v="1430" actId="1076"/>
          <ac:picMkLst>
            <pc:docMk/>
            <pc:sldMk cId="1549905157" sldId="286"/>
            <ac:picMk id="4" creationId="{EBE9E9B2-C61A-A8C3-242E-3A577CECDFA8}"/>
          </ac:picMkLst>
        </pc:picChg>
        <pc:picChg chg="add mod modCrop">
          <ac:chgData name="Khoo Jing Xiang /CSF" userId="S::s10242713@connect.np.edu.sg::8d58525a-c23c-461c-8a26-3ced87f897af" providerId="AD" clId="Web-{866F3A62-27E5-D125-B5A6-486D4263C611}" dt="2024-01-28T08:22:28.831" v="1427"/>
          <ac:picMkLst>
            <pc:docMk/>
            <pc:sldMk cId="1549905157" sldId="286"/>
            <ac:picMk id="6" creationId="{00BFF4A1-CBCB-AC81-CC4B-3B4551DC893F}"/>
          </ac:picMkLst>
        </pc:picChg>
      </pc:sldChg>
      <pc:sldChg chg="addSp modSp mod setBg">
        <pc:chgData name="Khoo Jing Xiang /CSF" userId="S::s10242713@connect.np.edu.sg::8d58525a-c23c-461c-8a26-3ced87f897af" providerId="AD" clId="Web-{866F3A62-27E5-D125-B5A6-486D4263C611}" dt="2024-01-27T19:42:56.522" v="87" actId="20577"/>
        <pc:sldMkLst>
          <pc:docMk/>
          <pc:sldMk cId="99133501" sldId="288"/>
        </pc:sldMkLst>
        <pc:spChg chg="mod">
          <ac:chgData name="Khoo Jing Xiang /CSF" userId="S::s10242713@connect.np.edu.sg::8d58525a-c23c-461c-8a26-3ced87f897af" providerId="AD" clId="Web-{866F3A62-27E5-D125-B5A6-486D4263C611}" dt="2024-01-27T19:30:45.700" v="21"/>
          <ac:spMkLst>
            <pc:docMk/>
            <pc:sldMk cId="99133501" sldId="288"/>
            <ac:spMk id="2" creationId="{1E56BD43-FEBD-9B9B-A941-F38B39360C45}"/>
          </ac:spMkLst>
        </pc:spChg>
        <pc:spChg chg="mod">
          <ac:chgData name="Khoo Jing Xiang /CSF" userId="S::s10242713@connect.np.edu.sg::8d58525a-c23c-461c-8a26-3ced87f897af" providerId="AD" clId="Web-{866F3A62-27E5-D125-B5A6-486D4263C611}" dt="2024-01-27T19:42:56.522" v="87" actId="20577"/>
          <ac:spMkLst>
            <pc:docMk/>
            <pc:sldMk cId="99133501" sldId="288"/>
            <ac:spMk id="3" creationId="{72396D3F-20C8-1372-1935-B16034C4ABE7}"/>
          </ac:spMkLst>
        </pc:spChg>
        <pc:spChg chg="add mod">
          <ac:chgData name="Khoo Jing Xiang /CSF" userId="S::s10242713@connect.np.edu.sg::8d58525a-c23c-461c-8a26-3ced87f897af" providerId="AD" clId="Web-{866F3A62-27E5-D125-B5A6-486D4263C611}" dt="2024-01-27T19:42:28.784" v="81" actId="14100"/>
          <ac:spMkLst>
            <pc:docMk/>
            <pc:sldMk cId="99133501" sldId="288"/>
            <ac:spMk id="4" creationId="{31CD9059-0AC6-209D-F4C5-8F95AE9779E2}"/>
          </ac:spMkLst>
        </pc:spChg>
        <pc:spChg chg="add mod">
          <ac:chgData name="Khoo Jing Xiang /CSF" userId="S::s10242713@connect.np.edu.sg::8d58525a-c23c-461c-8a26-3ced87f897af" providerId="AD" clId="Web-{866F3A62-27E5-D125-B5A6-486D4263C611}" dt="2024-01-27T19:36:48.294" v="56" actId="20577"/>
          <ac:spMkLst>
            <pc:docMk/>
            <pc:sldMk cId="99133501" sldId="288"/>
            <ac:spMk id="7" creationId="{F8EC8687-E612-6C08-A405-7F4DC5509C43}"/>
          </ac:spMkLst>
        </pc:spChg>
        <pc:spChg chg="add mod">
          <ac:chgData name="Khoo Jing Xiang /CSF" userId="S::s10242713@connect.np.edu.sg::8d58525a-c23c-461c-8a26-3ced87f897af" providerId="AD" clId="Web-{866F3A62-27E5-D125-B5A6-486D4263C611}" dt="2024-01-27T19:36:59.325" v="58" actId="20577"/>
          <ac:spMkLst>
            <pc:docMk/>
            <pc:sldMk cId="99133501" sldId="288"/>
            <ac:spMk id="8" creationId="{9FCE5837-BFAA-E7B3-0428-057B2AF4462A}"/>
          </ac:spMkLst>
        </pc:spChg>
        <pc:spChg chg="add">
          <ac:chgData name="Khoo Jing Xiang /CSF" userId="S::s10242713@connect.np.edu.sg::8d58525a-c23c-461c-8a26-3ced87f897af" providerId="AD" clId="Web-{866F3A62-27E5-D125-B5A6-486D4263C611}" dt="2024-01-27T19:28:18.913" v="15"/>
          <ac:spMkLst>
            <pc:docMk/>
            <pc:sldMk cId="99133501" sldId="288"/>
            <ac:spMk id="11" creationId="{7C2DC10F-CD76-43DC-9E0B-CB291F740C0F}"/>
          </ac:spMkLst>
        </pc:spChg>
        <pc:spChg chg="add">
          <ac:chgData name="Khoo Jing Xiang /CSF" userId="S::s10242713@connect.np.edu.sg::8d58525a-c23c-461c-8a26-3ced87f897af" providerId="AD" clId="Web-{866F3A62-27E5-D125-B5A6-486D4263C611}" dt="2024-01-27T19:28:18.913" v="15"/>
          <ac:spMkLst>
            <pc:docMk/>
            <pc:sldMk cId="99133501" sldId="288"/>
            <ac:spMk id="13" creationId="{1C18170A-08B7-4230-A012-B24C20E39391}"/>
          </ac:spMkLst>
        </pc:spChg>
        <pc:spChg chg="add">
          <ac:chgData name="Khoo Jing Xiang /CSF" userId="S::s10242713@connect.np.edu.sg::8d58525a-c23c-461c-8a26-3ced87f897af" providerId="AD" clId="Web-{866F3A62-27E5-D125-B5A6-486D4263C611}" dt="2024-01-27T19:28:18.913" v="15"/>
          <ac:spMkLst>
            <pc:docMk/>
            <pc:sldMk cId="99133501" sldId="288"/>
            <ac:spMk id="17" creationId="{90F35747-2822-4D06-BE10-CD33AC6B09C1}"/>
          </ac:spMkLst>
        </pc:spChg>
        <pc:spChg chg="add">
          <ac:chgData name="Khoo Jing Xiang /CSF" userId="S::s10242713@connect.np.edu.sg::8d58525a-c23c-461c-8a26-3ced87f897af" providerId="AD" clId="Web-{866F3A62-27E5-D125-B5A6-486D4263C611}" dt="2024-01-27T19:28:18.913" v="15"/>
          <ac:spMkLst>
            <pc:docMk/>
            <pc:sldMk cId="99133501" sldId="288"/>
            <ac:spMk id="19" creationId="{CC2C4466-5B1B-4361-B9D9-39ED9A8A3481}"/>
          </ac:spMkLst>
        </pc:spChg>
        <pc:spChg chg="add">
          <ac:chgData name="Khoo Jing Xiang /CSF" userId="S::s10242713@connect.np.edu.sg::8d58525a-c23c-461c-8a26-3ced87f897af" providerId="AD" clId="Web-{866F3A62-27E5-D125-B5A6-486D4263C611}" dt="2024-01-27T19:28:18.913" v="15"/>
          <ac:spMkLst>
            <pc:docMk/>
            <pc:sldMk cId="99133501" sldId="288"/>
            <ac:spMk id="21" creationId="{FD745DAE-5A8A-44FA-937C-CD65CF7AE696}"/>
          </ac:spMkLst>
        </pc:spChg>
        <pc:spChg chg="add">
          <ac:chgData name="Khoo Jing Xiang /CSF" userId="S::s10242713@connect.np.edu.sg::8d58525a-c23c-461c-8a26-3ced87f897af" providerId="AD" clId="Web-{866F3A62-27E5-D125-B5A6-486D4263C611}" dt="2024-01-27T19:28:18.913" v="15"/>
          <ac:spMkLst>
            <pc:docMk/>
            <pc:sldMk cId="99133501" sldId="288"/>
            <ac:spMk id="23" creationId="{67696AA1-B1DD-4C75-9AC1-69EE9F65FF96}"/>
          </ac:spMkLst>
        </pc:spChg>
        <pc:picChg chg="add mod">
          <ac:chgData name="Khoo Jing Xiang /CSF" userId="S::s10242713@connect.np.edu.sg::8d58525a-c23c-461c-8a26-3ced87f897af" providerId="AD" clId="Web-{866F3A62-27E5-D125-B5A6-486D4263C611}" dt="2024-01-27T19:27:05.675" v="10"/>
          <ac:picMkLst>
            <pc:docMk/>
            <pc:sldMk cId="99133501" sldId="288"/>
            <ac:picMk id="4" creationId="{04B51C44-7AB6-33EE-DC6E-371D0DF25500}"/>
          </ac:picMkLst>
        </pc:picChg>
        <pc:picChg chg="mod ord">
          <ac:chgData name="Khoo Jing Xiang /CSF" userId="S::s10242713@connect.np.edu.sg::8d58525a-c23c-461c-8a26-3ced87f897af" providerId="AD" clId="Web-{866F3A62-27E5-D125-B5A6-486D4263C611}" dt="2024-01-27T19:31:01.482" v="22" actId="1076"/>
          <ac:picMkLst>
            <pc:docMk/>
            <pc:sldMk cId="99133501" sldId="288"/>
            <ac:picMk id="5" creationId="{3F14A0CC-266C-436F-54F9-7440122EB225}"/>
          </ac:picMkLst>
        </pc:picChg>
        <pc:picChg chg="mod">
          <ac:chgData name="Khoo Jing Xiang /CSF" userId="S::s10242713@connect.np.edu.sg::8d58525a-c23c-461c-8a26-3ced87f897af" providerId="AD" clId="Web-{866F3A62-27E5-D125-B5A6-486D4263C611}" dt="2024-01-27T19:35:38.009" v="37" actId="1076"/>
          <ac:picMkLst>
            <pc:docMk/>
            <pc:sldMk cId="99133501" sldId="288"/>
            <ac:picMk id="6" creationId="{1AE8CF7B-4099-4522-FE85-EF49F22647E3}"/>
          </ac:picMkLst>
        </pc:picChg>
        <pc:cxnChg chg="add">
          <ac:chgData name="Khoo Jing Xiang /CSF" userId="S::s10242713@connect.np.edu.sg::8d58525a-c23c-461c-8a26-3ced87f897af" providerId="AD" clId="Web-{866F3A62-27E5-D125-B5A6-486D4263C611}" dt="2024-01-27T19:28:18.913" v="15"/>
          <ac:cxnSpMkLst>
            <pc:docMk/>
            <pc:sldMk cId="99133501" sldId="288"/>
            <ac:cxnSpMk id="15" creationId="{52188B95-E375-4977-9E9C-E28CE956F6EB}"/>
          </ac:cxnSpMkLst>
        </pc:cxnChg>
      </pc:sldChg>
      <pc:sldChg chg="addSp delSp modSp mod setBg">
        <pc:chgData name="Khoo Jing Xiang /CSF" userId="S::s10242713@connect.np.edu.sg::8d58525a-c23c-461c-8a26-3ced87f897af" providerId="AD" clId="Web-{866F3A62-27E5-D125-B5A6-486D4263C611}" dt="2024-01-27T20:02:54.985" v="352" actId="1076"/>
        <pc:sldMkLst>
          <pc:docMk/>
          <pc:sldMk cId="1376582542" sldId="289"/>
        </pc:sldMkLst>
        <pc:spChg chg="mod">
          <ac:chgData name="Khoo Jing Xiang /CSF" userId="S::s10242713@connect.np.edu.sg::8d58525a-c23c-461c-8a26-3ced87f897af" providerId="AD" clId="Web-{866F3A62-27E5-D125-B5A6-486D4263C611}" dt="2024-01-27T19:57:20.064" v="161"/>
          <ac:spMkLst>
            <pc:docMk/>
            <pc:sldMk cId="1376582542" sldId="289"/>
            <ac:spMk id="2" creationId="{21630CAD-B807-EB90-9C7B-2E4BD5C9A346}"/>
          </ac:spMkLst>
        </pc:spChg>
        <pc:spChg chg="del mod">
          <ac:chgData name="Khoo Jing Xiang /CSF" userId="S::s10242713@connect.np.edu.sg::8d58525a-c23c-461c-8a26-3ced87f897af" providerId="AD" clId="Web-{866F3A62-27E5-D125-B5A6-486D4263C611}" dt="2024-01-27T19:56:46.188" v="159"/>
          <ac:spMkLst>
            <pc:docMk/>
            <pc:sldMk cId="1376582542" sldId="289"/>
            <ac:spMk id="3" creationId="{8A294086-4FEA-BC7F-C983-0133541947BC}"/>
          </ac:spMkLst>
        </pc:spChg>
        <pc:spChg chg="add del mod">
          <ac:chgData name="Khoo Jing Xiang /CSF" userId="S::s10242713@connect.np.edu.sg::8d58525a-c23c-461c-8a26-3ced87f897af" providerId="AD" clId="Web-{866F3A62-27E5-D125-B5A6-486D4263C611}" dt="2024-01-27T19:56:43.094" v="157"/>
          <ac:spMkLst>
            <pc:docMk/>
            <pc:sldMk cId="1376582542" sldId="289"/>
            <ac:spMk id="5" creationId="{76122C87-C467-69D7-7D69-23DFE87792BA}"/>
          </ac:spMkLst>
        </pc:spChg>
        <pc:spChg chg="add del mod">
          <ac:chgData name="Khoo Jing Xiang /CSF" userId="S::s10242713@connect.np.edu.sg::8d58525a-c23c-461c-8a26-3ced87f897af" providerId="AD" clId="Web-{866F3A62-27E5-D125-B5A6-486D4263C611}" dt="2024-01-27T20:01:23.481" v="305"/>
          <ac:spMkLst>
            <pc:docMk/>
            <pc:sldMk cId="1376582542" sldId="289"/>
            <ac:spMk id="9" creationId="{1191B442-9FB5-49C8-51BD-145E41F3D689}"/>
          </ac:spMkLst>
        </pc:spChg>
        <pc:spChg chg="add mod ord">
          <ac:chgData name="Khoo Jing Xiang /CSF" userId="S::s10242713@connect.np.edu.sg::8d58525a-c23c-461c-8a26-3ced87f897af" providerId="AD" clId="Web-{866F3A62-27E5-D125-B5A6-486D4263C611}" dt="2024-01-27T20:02:20.765" v="310" actId="1076"/>
          <ac:spMkLst>
            <pc:docMk/>
            <pc:sldMk cId="1376582542" sldId="289"/>
            <ac:spMk id="10" creationId="{F0650019-1EA7-524B-3DE5-E4E2507869FF}"/>
          </ac:spMkLst>
        </pc:spChg>
        <pc:spChg chg="add mod">
          <ac:chgData name="Khoo Jing Xiang /CSF" userId="S::s10242713@connect.np.edu.sg::8d58525a-c23c-461c-8a26-3ced87f897af" providerId="AD" clId="Web-{866F3A62-27E5-D125-B5A6-486D4263C611}" dt="2024-01-27T20:02:54.985" v="352" actId="1076"/>
          <ac:spMkLst>
            <pc:docMk/>
            <pc:sldMk cId="1376582542" sldId="289"/>
            <ac:spMk id="11" creationId="{F10396FE-6E72-519D-F84D-47C3CCB586F5}"/>
          </ac:spMkLst>
        </pc:spChg>
        <pc:spChg chg="add del">
          <ac:chgData name="Khoo Jing Xiang /CSF" userId="S::s10242713@connect.np.edu.sg::8d58525a-c23c-461c-8a26-3ced87f897af" providerId="AD" clId="Web-{866F3A62-27E5-D125-B5A6-486D4263C611}" dt="2024-01-27T19:57:20.064" v="161"/>
          <ac:spMkLst>
            <pc:docMk/>
            <pc:sldMk cId="1376582542" sldId="289"/>
            <ac:spMk id="12" creationId="{BB2B8762-61F0-4F1B-9364-D633EE9D6AF5}"/>
          </ac:spMkLst>
        </pc:spChg>
        <pc:spChg chg="add del">
          <ac:chgData name="Khoo Jing Xiang /CSF" userId="S::s10242713@connect.np.edu.sg::8d58525a-c23c-461c-8a26-3ced87f897af" providerId="AD" clId="Web-{866F3A62-27E5-D125-B5A6-486D4263C611}" dt="2024-01-27T19:57:20.064" v="161"/>
          <ac:spMkLst>
            <pc:docMk/>
            <pc:sldMk cId="1376582542" sldId="289"/>
            <ac:spMk id="14" creationId="{E97675C8-1328-460C-9EBF-6B446B67EAD3}"/>
          </ac:spMkLst>
        </pc:spChg>
        <pc:spChg chg="add del">
          <ac:chgData name="Khoo Jing Xiang /CSF" userId="S::s10242713@connect.np.edu.sg::8d58525a-c23c-461c-8a26-3ced87f897af" providerId="AD" clId="Web-{866F3A62-27E5-D125-B5A6-486D4263C611}" dt="2024-01-27T19:57:20.064" v="161"/>
          <ac:spMkLst>
            <pc:docMk/>
            <pc:sldMk cId="1376582542" sldId="289"/>
            <ac:spMk id="18" creationId="{20136764-CEC5-462E-AEA9-4AA1CF15E312}"/>
          </ac:spMkLst>
        </pc:spChg>
        <pc:spChg chg="add del">
          <ac:chgData name="Khoo Jing Xiang /CSF" userId="S::s10242713@connect.np.edu.sg::8d58525a-c23c-461c-8a26-3ced87f897af" providerId="AD" clId="Web-{866F3A62-27E5-D125-B5A6-486D4263C611}" dt="2024-01-27T19:57:20.064" v="161"/>
          <ac:spMkLst>
            <pc:docMk/>
            <pc:sldMk cId="1376582542" sldId="289"/>
            <ac:spMk id="20" creationId="{12E2F1EB-DD93-49F9-8F7D-3DE282902466}"/>
          </ac:spMkLst>
        </pc:spChg>
        <pc:spChg chg="add del">
          <ac:chgData name="Khoo Jing Xiang /CSF" userId="S::s10242713@connect.np.edu.sg::8d58525a-c23c-461c-8a26-3ced87f897af" providerId="AD" clId="Web-{866F3A62-27E5-D125-B5A6-486D4263C611}" dt="2024-01-27T19:57:20.064" v="161"/>
          <ac:spMkLst>
            <pc:docMk/>
            <pc:sldMk cId="1376582542" sldId="289"/>
            <ac:spMk id="22" creationId="{10D82C66-EAC6-46C6-AC04-27A5632D486D}"/>
          </ac:spMkLst>
        </pc:spChg>
        <pc:spChg chg="add del">
          <ac:chgData name="Khoo Jing Xiang /CSF" userId="S::s10242713@connect.np.edu.sg::8d58525a-c23c-461c-8a26-3ced87f897af" providerId="AD" clId="Web-{866F3A62-27E5-D125-B5A6-486D4263C611}" dt="2024-01-27T19:57:20.064" v="161"/>
          <ac:spMkLst>
            <pc:docMk/>
            <pc:sldMk cId="1376582542" sldId="289"/>
            <ac:spMk id="24" creationId="{DCF2CA89-CD8C-40CF-8273-C3FA6690BF77}"/>
          </ac:spMkLst>
        </pc:spChg>
        <pc:spChg chg="add del">
          <ac:chgData name="Khoo Jing Xiang /CSF" userId="S::s10242713@connect.np.edu.sg::8d58525a-c23c-461c-8a26-3ced87f897af" providerId="AD" clId="Web-{866F3A62-27E5-D125-B5A6-486D4263C611}" dt="2024-01-27T19:57:20.064" v="161"/>
          <ac:spMkLst>
            <pc:docMk/>
            <pc:sldMk cId="1376582542" sldId="289"/>
            <ac:spMk id="26" creationId="{1A82F9E0-1CBD-4E82-B740-B329F65F5FB0}"/>
          </ac:spMkLst>
        </pc:spChg>
        <pc:spChg chg="add del">
          <ac:chgData name="Khoo Jing Xiang /CSF" userId="S::s10242713@connect.np.edu.sg::8d58525a-c23c-461c-8a26-3ced87f897af" providerId="AD" clId="Web-{866F3A62-27E5-D125-B5A6-486D4263C611}" dt="2024-01-27T19:57:20.064" v="161"/>
          <ac:spMkLst>
            <pc:docMk/>
            <pc:sldMk cId="1376582542" sldId="289"/>
            <ac:spMk id="28" creationId="{38EE5F1E-8455-462D-8415-D85B2D4B9C9A}"/>
          </ac:spMkLst>
        </pc:spChg>
        <pc:spChg chg="add del">
          <ac:chgData name="Khoo Jing Xiang /CSF" userId="S::s10242713@connect.np.edu.sg::8d58525a-c23c-461c-8a26-3ced87f897af" providerId="AD" clId="Web-{866F3A62-27E5-D125-B5A6-486D4263C611}" dt="2024-01-27T19:57:20.064" v="161"/>
          <ac:spMkLst>
            <pc:docMk/>
            <pc:sldMk cId="1376582542" sldId="289"/>
            <ac:spMk id="30" creationId="{5404E500-F0A1-42F1-8F1A-179948E39571}"/>
          </ac:spMkLst>
        </pc:spChg>
        <pc:picChg chg="del mod">
          <ac:chgData name="Khoo Jing Xiang /CSF" userId="S::s10242713@connect.np.edu.sg::8d58525a-c23c-461c-8a26-3ced87f897af" providerId="AD" clId="Web-{866F3A62-27E5-D125-B5A6-486D4263C611}" dt="2024-01-27T19:54:35.651" v="137"/>
          <ac:picMkLst>
            <pc:docMk/>
            <pc:sldMk cId="1376582542" sldId="289"/>
            <ac:picMk id="4" creationId="{93B2C138-A066-A674-ACA3-BC87FB246F2E}"/>
          </ac:picMkLst>
        </pc:picChg>
        <pc:picChg chg="del mod">
          <ac:chgData name="Khoo Jing Xiang /CSF" userId="S::s10242713@connect.np.edu.sg::8d58525a-c23c-461c-8a26-3ced87f897af" providerId="AD" clId="Web-{866F3A62-27E5-D125-B5A6-486D4263C611}" dt="2024-01-27T19:54:31.198" v="136"/>
          <ac:picMkLst>
            <pc:docMk/>
            <pc:sldMk cId="1376582542" sldId="289"/>
            <ac:picMk id="6" creationId="{8A28CA21-5FDE-BDBB-9656-7E736CC95859}"/>
          </ac:picMkLst>
        </pc:picChg>
        <pc:picChg chg="mod">
          <ac:chgData name="Khoo Jing Xiang /CSF" userId="S::s10242713@connect.np.edu.sg::8d58525a-c23c-461c-8a26-3ced87f897af" providerId="AD" clId="Web-{866F3A62-27E5-D125-B5A6-486D4263C611}" dt="2024-01-27T19:59:09.413" v="267" actId="1076"/>
          <ac:picMkLst>
            <pc:docMk/>
            <pc:sldMk cId="1376582542" sldId="289"/>
            <ac:picMk id="6" creationId="{CB52C030-B892-C42D-90A6-0535F9FA5239}"/>
          </ac:picMkLst>
        </pc:picChg>
        <pc:picChg chg="mod ord">
          <ac:chgData name="Khoo Jing Xiang /CSF" userId="S::s10242713@connect.np.edu.sg::8d58525a-c23c-461c-8a26-3ced87f897af" providerId="AD" clId="Web-{866F3A62-27E5-D125-B5A6-486D4263C611}" dt="2024-01-27T20:01:43.263" v="307" actId="1076"/>
          <ac:picMkLst>
            <pc:docMk/>
            <pc:sldMk cId="1376582542" sldId="289"/>
            <ac:picMk id="7" creationId="{B141F887-A234-8A3E-D33B-47CBDA44EDBF}"/>
          </ac:picMkLst>
        </pc:picChg>
        <pc:picChg chg="add mod">
          <ac:chgData name="Khoo Jing Xiang /CSF" userId="S::s10242713@connect.np.edu.sg::8d58525a-c23c-461c-8a26-3ced87f897af" providerId="AD" clId="Web-{866F3A62-27E5-D125-B5A6-486D4263C611}" dt="2024-01-27T19:55:17.215" v="146" actId="1076"/>
          <ac:picMkLst>
            <pc:docMk/>
            <pc:sldMk cId="1376582542" sldId="289"/>
            <ac:picMk id="8" creationId="{DDD79837-D251-4B36-DF39-A8751865E9BC}"/>
          </ac:picMkLst>
        </pc:picChg>
        <pc:cxnChg chg="add del">
          <ac:chgData name="Khoo Jing Xiang /CSF" userId="S::s10242713@connect.np.edu.sg::8d58525a-c23c-461c-8a26-3ced87f897af" providerId="AD" clId="Web-{866F3A62-27E5-D125-B5A6-486D4263C611}" dt="2024-01-27T19:57:20.064" v="161"/>
          <ac:cxnSpMkLst>
            <pc:docMk/>
            <pc:sldMk cId="1376582542" sldId="289"/>
            <ac:cxnSpMk id="16" creationId="{514EE78B-AF71-4195-A01B-F1165D9233BF}"/>
          </ac:cxnSpMkLst>
        </pc:cxnChg>
      </pc:sldChg>
      <pc:sldChg chg="addSp modSp">
        <pc:chgData name="Khoo Jing Xiang /CSF" userId="S::s10242713@connect.np.edu.sg::8d58525a-c23c-461c-8a26-3ced87f897af" providerId="AD" clId="Web-{866F3A62-27E5-D125-B5A6-486D4263C611}" dt="2024-01-28T08:40:29.506" v="1873" actId="20577"/>
        <pc:sldMkLst>
          <pc:docMk/>
          <pc:sldMk cId="2632839319" sldId="292"/>
        </pc:sldMkLst>
        <pc:spChg chg="mod">
          <ac:chgData name="Khoo Jing Xiang /CSF" userId="S::s10242713@connect.np.edu.sg::8d58525a-c23c-461c-8a26-3ced87f897af" providerId="AD" clId="Web-{866F3A62-27E5-D125-B5A6-486D4263C611}" dt="2024-01-28T08:09:49.494" v="1405" actId="20577"/>
          <ac:spMkLst>
            <pc:docMk/>
            <pc:sldMk cId="2632839319" sldId="292"/>
            <ac:spMk id="2" creationId="{793A6D28-5A4D-9529-1E37-5EC48937E308}"/>
          </ac:spMkLst>
        </pc:spChg>
        <pc:spChg chg="mod">
          <ac:chgData name="Khoo Jing Xiang /CSF" userId="S::s10242713@connect.np.edu.sg::8d58525a-c23c-461c-8a26-3ced87f897af" providerId="AD" clId="Web-{866F3A62-27E5-D125-B5A6-486D4263C611}" dt="2024-01-28T08:38:08.908" v="1733" actId="1076"/>
          <ac:spMkLst>
            <pc:docMk/>
            <pc:sldMk cId="2632839319" sldId="292"/>
            <ac:spMk id="3" creationId="{66D49CFE-352E-FBF8-C34E-248DE9BA9502}"/>
          </ac:spMkLst>
        </pc:spChg>
        <pc:spChg chg="add mod">
          <ac:chgData name="Khoo Jing Xiang /CSF" userId="S::s10242713@connect.np.edu.sg::8d58525a-c23c-461c-8a26-3ced87f897af" providerId="AD" clId="Web-{866F3A62-27E5-D125-B5A6-486D4263C611}" dt="2024-01-28T08:40:29.506" v="1873" actId="20577"/>
          <ac:spMkLst>
            <pc:docMk/>
            <pc:sldMk cId="2632839319" sldId="292"/>
            <ac:spMk id="4" creationId="{1E7AB580-533E-1206-212D-CC677FAF33F3}"/>
          </ac:spMkLst>
        </pc:spChg>
      </pc:sldChg>
      <pc:sldChg chg="del">
        <pc:chgData name="Khoo Jing Xiang /CSF" userId="S::s10242713@connect.np.edu.sg::8d58525a-c23c-461c-8a26-3ced87f897af" providerId="AD" clId="Web-{866F3A62-27E5-D125-B5A6-486D4263C611}" dt="2024-01-28T09:12:02.692" v="2788"/>
        <pc:sldMkLst>
          <pc:docMk/>
          <pc:sldMk cId="1338340776" sldId="293"/>
        </pc:sldMkLst>
      </pc:sldChg>
      <pc:sldChg chg="modSp">
        <pc:chgData name="Khoo Jing Xiang /CSF" userId="S::s10242713@connect.np.edu.sg::8d58525a-c23c-461c-8a26-3ced87f897af" providerId="AD" clId="Web-{866F3A62-27E5-D125-B5A6-486D4263C611}" dt="2024-01-27T19:19:53.031" v="3" actId="14100"/>
        <pc:sldMkLst>
          <pc:docMk/>
          <pc:sldMk cId="2136681350" sldId="294"/>
        </pc:sldMkLst>
        <pc:spChg chg="mod">
          <ac:chgData name="Khoo Jing Xiang /CSF" userId="S::s10242713@connect.np.edu.sg::8d58525a-c23c-461c-8a26-3ced87f897af" providerId="AD" clId="Web-{866F3A62-27E5-D125-B5A6-486D4263C611}" dt="2024-01-27T19:19:45.703" v="2" actId="1076"/>
          <ac:spMkLst>
            <pc:docMk/>
            <pc:sldMk cId="2136681350" sldId="294"/>
            <ac:spMk id="5" creationId="{FB9A2FF0-F4BB-A9E5-33B2-764231761B98}"/>
          </ac:spMkLst>
        </pc:spChg>
        <pc:spChg chg="mod">
          <ac:chgData name="Khoo Jing Xiang /CSF" userId="S::s10242713@connect.np.edu.sg::8d58525a-c23c-461c-8a26-3ced87f897af" providerId="AD" clId="Web-{866F3A62-27E5-D125-B5A6-486D4263C611}" dt="2024-01-27T19:19:38.421" v="1" actId="20577"/>
          <ac:spMkLst>
            <pc:docMk/>
            <pc:sldMk cId="2136681350" sldId="294"/>
            <ac:spMk id="6" creationId="{B041EDB4-92BD-02EA-B64F-5FEB42D4A0D1}"/>
          </ac:spMkLst>
        </pc:spChg>
        <pc:picChg chg="mod">
          <ac:chgData name="Khoo Jing Xiang /CSF" userId="S::s10242713@connect.np.edu.sg::8d58525a-c23c-461c-8a26-3ced87f897af" providerId="AD" clId="Web-{866F3A62-27E5-D125-B5A6-486D4263C611}" dt="2024-01-27T19:19:53.031" v="3" actId="14100"/>
          <ac:picMkLst>
            <pc:docMk/>
            <pc:sldMk cId="2136681350" sldId="294"/>
            <ac:picMk id="4" creationId="{F0FBD9B9-55D7-CB46-E9DA-550580D2AFE7}"/>
          </ac:picMkLst>
        </pc:picChg>
      </pc:sldChg>
      <pc:sldChg chg="addSp delSp modSp new mod setBg">
        <pc:chgData name="Khoo Jing Xiang /CSF" userId="S::s10242713@connect.np.edu.sg::8d58525a-c23c-461c-8a26-3ced87f897af" providerId="AD" clId="Web-{866F3A62-27E5-D125-B5A6-486D4263C611}" dt="2024-01-28T07:54:29.416" v="1130"/>
        <pc:sldMkLst>
          <pc:docMk/>
          <pc:sldMk cId="2524158041" sldId="295"/>
        </pc:sldMkLst>
        <pc:spChg chg="mod">
          <ac:chgData name="Khoo Jing Xiang /CSF" userId="S::s10242713@connect.np.edu.sg::8d58525a-c23c-461c-8a26-3ced87f897af" providerId="AD" clId="Web-{866F3A62-27E5-D125-B5A6-486D4263C611}" dt="2024-01-28T07:54:21.510" v="1128" actId="20577"/>
          <ac:spMkLst>
            <pc:docMk/>
            <pc:sldMk cId="2524158041" sldId="295"/>
            <ac:spMk id="2" creationId="{2A25CB0B-35C3-C85C-F8C2-57D4FB3B081A}"/>
          </ac:spMkLst>
        </pc:spChg>
        <pc:spChg chg="add">
          <ac:chgData name="Khoo Jing Xiang /CSF" userId="S::s10242713@connect.np.edu.sg::8d58525a-c23c-461c-8a26-3ced87f897af" providerId="AD" clId="Web-{866F3A62-27E5-D125-B5A6-486D4263C611}" dt="2024-01-27T20:03:43.299" v="383"/>
          <ac:spMkLst>
            <pc:docMk/>
            <pc:sldMk cId="2524158041" sldId="295"/>
            <ac:spMk id="9" creationId="{BB2B8762-61F0-4F1B-9364-D633EE9D6AF5}"/>
          </ac:spMkLst>
        </pc:spChg>
        <pc:spChg chg="add">
          <ac:chgData name="Khoo Jing Xiang /CSF" userId="S::s10242713@connect.np.edu.sg::8d58525a-c23c-461c-8a26-3ced87f897af" providerId="AD" clId="Web-{866F3A62-27E5-D125-B5A6-486D4263C611}" dt="2024-01-27T20:03:43.299" v="383"/>
          <ac:spMkLst>
            <pc:docMk/>
            <pc:sldMk cId="2524158041" sldId="295"/>
            <ac:spMk id="11" creationId="{E97675C8-1328-460C-9EBF-6B446B67EAD3}"/>
          </ac:spMkLst>
        </pc:spChg>
        <pc:spChg chg="add">
          <ac:chgData name="Khoo Jing Xiang /CSF" userId="S::s10242713@connect.np.edu.sg::8d58525a-c23c-461c-8a26-3ced87f897af" providerId="AD" clId="Web-{866F3A62-27E5-D125-B5A6-486D4263C611}" dt="2024-01-27T20:03:43.299" v="383"/>
          <ac:spMkLst>
            <pc:docMk/>
            <pc:sldMk cId="2524158041" sldId="295"/>
            <ac:spMk id="15" creationId="{C6417104-D4C1-4710-9982-2154A7F48492}"/>
          </ac:spMkLst>
        </pc:spChg>
        <pc:spChg chg="add">
          <ac:chgData name="Khoo Jing Xiang /CSF" userId="S::s10242713@connect.np.edu.sg::8d58525a-c23c-461c-8a26-3ced87f897af" providerId="AD" clId="Web-{866F3A62-27E5-D125-B5A6-486D4263C611}" dt="2024-01-27T20:03:43.299" v="383"/>
          <ac:spMkLst>
            <pc:docMk/>
            <pc:sldMk cId="2524158041" sldId="295"/>
            <ac:spMk id="17" creationId="{626F1402-2DEC-4071-84AF-350C7BF00D43}"/>
          </ac:spMkLst>
        </pc:spChg>
        <pc:spChg chg="add">
          <ac:chgData name="Khoo Jing Xiang /CSF" userId="S::s10242713@connect.np.edu.sg::8d58525a-c23c-461c-8a26-3ced87f897af" providerId="AD" clId="Web-{866F3A62-27E5-D125-B5A6-486D4263C611}" dt="2024-01-27T20:03:43.299" v="383"/>
          <ac:spMkLst>
            <pc:docMk/>
            <pc:sldMk cId="2524158041" sldId="295"/>
            <ac:spMk id="21" creationId="{DA52A394-10F4-4AA5-90E4-634D1E919DBA}"/>
          </ac:spMkLst>
        </pc:spChg>
        <pc:spChg chg="add">
          <ac:chgData name="Khoo Jing Xiang /CSF" userId="S::s10242713@connect.np.edu.sg::8d58525a-c23c-461c-8a26-3ced87f897af" providerId="AD" clId="Web-{866F3A62-27E5-D125-B5A6-486D4263C611}" dt="2024-01-27T20:03:43.299" v="383"/>
          <ac:spMkLst>
            <pc:docMk/>
            <pc:sldMk cId="2524158041" sldId="295"/>
            <ac:spMk id="23" creationId="{07BDDC51-8BB2-42BE-8EA8-39B3E9AC1EF6}"/>
          </ac:spMkLst>
        </pc:spChg>
        <pc:picChg chg="del mod">
          <ac:chgData name="Khoo Jing Xiang /CSF" userId="S::s10242713@connect.np.edu.sg::8d58525a-c23c-461c-8a26-3ced87f897af" providerId="AD" clId="Web-{866F3A62-27E5-D125-B5A6-486D4263C611}" dt="2024-01-28T07:54:27.650" v="1129"/>
          <ac:picMkLst>
            <pc:docMk/>
            <pc:sldMk cId="2524158041" sldId="295"/>
            <ac:picMk id="3" creationId="{CF3ACBA8-05A7-5D3F-A4D7-6BBAB9E6E421}"/>
          </ac:picMkLst>
        </pc:picChg>
        <pc:picChg chg="del mod">
          <ac:chgData name="Khoo Jing Xiang /CSF" userId="S::s10242713@connect.np.edu.sg::8d58525a-c23c-461c-8a26-3ced87f897af" providerId="AD" clId="Web-{866F3A62-27E5-D125-B5A6-486D4263C611}" dt="2024-01-28T07:54:29.416" v="1130"/>
          <ac:picMkLst>
            <pc:docMk/>
            <pc:sldMk cId="2524158041" sldId="295"/>
            <ac:picMk id="4" creationId="{525DBF2B-1F89-DF4C-4D36-0B37290ECB10}"/>
          </ac:picMkLst>
        </pc:picChg>
        <pc:picChg chg="add del">
          <ac:chgData name="Khoo Jing Xiang /CSF" userId="S::s10242713@connect.np.edu.sg::8d58525a-c23c-461c-8a26-3ced87f897af" providerId="AD" clId="Web-{866F3A62-27E5-D125-B5A6-486D4263C611}" dt="2024-01-28T07:51:58.927" v="1042"/>
          <ac:picMkLst>
            <pc:docMk/>
            <pc:sldMk cId="2524158041" sldId="295"/>
            <ac:picMk id="6" creationId="{8EB2B346-4270-9988-F7D2-A138F00B6E64}"/>
          </ac:picMkLst>
        </pc:picChg>
        <pc:cxnChg chg="add">
          <ac:chgData name="Khoo Jing Xiang /CSF" userId="S::s10242713@connect.np.edu.sg::8d58525a-c23c-461c-8a26-3ced87f897af" providerId="AD" clId="Web-{866F3A62-27E5-D125-B5A6-486D4263C611}" dt="2024-01-27T20:03:43.299" v="383"/>
          <ac:cxnSpMkLst>
            <pc:docMk/>
            <pc:sldMk cId="2524158041" sldId="295"/>
            <ac:cxnSpMk id="13" creationId="{514EE78B-AF71-4195-A01B-F1165D9233BF}"/>
          </ac:cxnSpMkLst>
        </pc:cxnChg>
        <pc:cxnChg chg="add">
          <ac:chgData name="Khoo Jing Xiang /CSF" userId="S::s10242713@connect.np.edu.sg::8d58525a-c23c-461c-8a26-3ced87f897af" providerId="AD" clId="Web-{866F3A62-27E5-D125-B5A6-486D4263C611}" dt="2024-01-27T20:03:43.299" v="383"/>
          <ac:cxnSpMkLst>
            <pc:docMk/>
            <pc:sldMk cId="2524158041" sldId="295"/>
            <ac:cxnSpMk id="19" creationId="{04733B62-1719-4677-A612-CA0AC0AD7482}"/>
          </ac:cxnSpMkLst>
        </pc:cxnChg>
      </pc:sldChg>
      <pc:sldChg chg="new del">
        <pc:chgData name="Khoo Jing Xiang /CSF" userId="S::s10242713@connect.np.edu.sg::8d58525a-c23c-461c-8a26-3ced87f897af" providerId="AD" clId="Web-{866F3A62-27E5-D125-B5A6-486D4263C611}" dt="2024-01-27T19:55:30.544" v="149"/>
        <pc:sldMkLst>
          <pc:docMk/>
          <pc:sldMk cId="604537093" sldId="296"/>
        </pc:sldMkLst>
      </pc:sldChg>
      <pc:sldChg chg="addSp modSp new del">
        <pc:chgData name="Khoo Jing Xiang /CSF" userId="S::s10242713@connect.np.edu.sg::8d58525a-c23c-461c-8a26-3ced87f897af" providerId="AD" clId="Web-{866F3A62-27E5-D125-B5A6-486D4263C611}" dt="2024-01-27T20:18:11.184" v="777"/>
        <pc:sldMkLst>
          <pc:docMk/>
          <pc:sldMk cId="1217625557" sldId="296"/>
        </pc:sldMkLst>
        <pc:spChg chg="mod">
          <ac:chgData name="Khoo Jing Xiang /CSF" userId="S::s10242713@connect.np.edu.sg::8d58525a-c23c-461c-8a26-3ced87f897af" providerId="AD" clId="Web-{866F3A62-27E5-D125-B5A6-486D4263C611}" dt="2024-01-27T20:14:27.315" v="537" actId="20577"/>
          <ac:spMkLst>
            <pc:docMk/>
            <pc:sldMk cId="1217625557" sldId="296"/>
            <ac:spMk id="2" creationId="{4E5E6713-2AA3-134E-120E-3BF830EEE16B}"/>
          </ac:spMkLst>
        </pc:spChg>
        <pc:spChg chg="add mod">
          <ac:chgData name="Khoo Jing Xiang /CSF" userId="S::s10242713@connect.np.edu.sg::8d58525a-c23c-461c-8a26-3ced87f897af" providerId="AD" clId="Web-{866F3A62-27E5-D125-B5A6-486D4263C611}" dt="2024-01-27T20:15:23.974" v="606" actId="20577"/>
          <ac:spMkLst>
            <pc:docMk/>
            <pc:sldMk cId="1217625557" sldId="296"/>
            <ac:spMk id="3" creationId="{BE04EFD4-613C-2745-0ABA-FB8B3E4F1361}"/>
          </ac:spMkLst>
        </pc:spChg>
      </pc:sldChg>
      <pc:sldChg chg="addSp delSp modSp new">
        <pc:chgData name="Khoo Jing Xiang /CSF" userId="S::s10242713@connect.np.edu.sg::8d58525a-c23c-461c-8a26-3ced87f897af" providerId="AD" clId="Web-{866F3A62-27E5-D125-B5A6-486D4263C611}" dt="2024-01-28T07:43:48.395" v="899" actId="20577"/>
        <pc:sldMkLst>
          <pc:docMk/>
          <pc:sldMk cId="186782183" sldId="297"/>
        </pc:sldMkLst>
        <pc:spChg chg="mod">
          <ac:chgData name="Khoo Jing Xiang /CSF" userId="S::s10242713@connect.np.edu.sg::8d58525a-c23c-461c-8a26-3ced87f897af" providerId="AD" clId="Web-{866F3A62-27E5-D125-B5A6-486D4263C611}" dt="2024-01-27T20:09:40.303" v="472" actId="20577"/>
          <ac:spMkLst>
            <pc:docMk/>
            <pc:sldMk cId="186782183" sldId="297"/>
            <ac:spMk id="2" creationId="{53552B28-8F48-EF55-0E99-D62F6BE22E7F}"/>
          </ac:spMkLst>
        </pc:spChg>
        <pc:spChg chg="add del">
          <ac:chgData name="Khoo Jing Xiang /CSF" userId="S::s10242713@connect.np.edu.sg::8d58525a-c23c-461c-8a26-3ced87f897af" providerId="AD" clId="Web-{866F3A62-27E5-D125-B5A6-486D4263C611}" dt="2024-01-27T20:12:56.452" v="532"/>
          <ac:spMkLst>
            <pc:docMk/>
            <pc:sldMk cId="186782183" sldId="297"/>
            <ac:spMk id="3" creationId="{168D926B-5386-EA31-12D0-FCC715AC8A9E}"/>
          </ac:spMkLst>
        </pc:spChg>
        <pc:spChg chg="mod">
          <ac:chgData name="Khoo Jing Xiang /CSF" userId="S::s10242713@connect.np.edu.sg::8d58525a-c23c-461c-8a26-3ced87f897af" providerId="AD" clId="Web-{866F3A62-27E5-D125-B5A6-486D4263C611}" dt="2024-01-28T07:43:48.395" v="899" actId="20577"/>
          <ac:spMkLst>
            <pc:docMk/>
            <pc:sldMk cId="186782183" sldId="297"/>
            <ac:spMk id="5" creationId="{87566075-79BE-6401-180A-F3E126AE1C06}"/>
          </ac:spMkLst>
        </pc:spChg>
        <pc:picChg chg="mod">
          <ac:chgData name="Khoo Jing Xiang /CSF" userId="S::s10242713@connect.np.edu.sg::8d58525a-c23c-461c-8a26-3ced87f897af" providerId="AD" clId="Web-{866F3A62-27E5-D125-B5A6-486D4263C611}" dt="2024-01-27T20:23:43.448" v="793" actId="14100"/>
          <ac:picMkLst>
            <pc:docMk/>
            <pc:sldMk cId="186782183" sldId="297"/>
            <ac:picMk id="3" creationId="{F510246F-8D86-5914-8BDC-474ED651AD90}"/>
          </ac:picMkLst>
        </pc:picChg>
        <pc:picChg chg="mod">
          <ac:chgData name="Khoo Jing Xiang /CSF" userId="S::s10242713@connect.np.edu.sg::8d58525a-c23c-461c-8a26-3ced87f897af" providerId="AD" clId="Web-{866F3A62-27E5-D125-B5A6-486D4263C611}" dt="2024-01-27T20:13:36.079" v="533" actId="1076"/>
          <ac:picMkLst>
            <pc:docMk/>
            <pc:sldMk cId="186782183" sldId="297"/>
            <ac:picMk id="4" creationId="{55599D0C-0D8B-ABA7-5BFB-197F764C24E0}"/>
          </ac:picMkLst>
        </pc:picChg>
      </pc:sldChg>
      <pc:sldChg chg="delSp add del replId">
        <pc:chgData name="Khoo Jing Xiang /CSF" userId="S::s10242713@connect.np.edu.sg::8d58525a-c23c-461c-8a26-3ced87f897af" providerId="AD" clId="Web-{866F3A62-27E5-D125-B5A6-486D4263C611}" dt="2024-01-27T19:56:06.405" v="151"/>
        <pc:sldMkLst>
          <pc:docMk/>
          <pc:sldMk cId="2395539951" sldId="297"/>
        </pc:sldMkLst>
        <pc:picChg chg="del">
          <ac:chgData name="Khoo Jing Xiang /CSF" userId="S::s10242713@connect.np.edu.sg::8d58525a-c23c-461c-8a26-3ced87f897af" providerId="AD" clId="Web-{866F3A62-27E5-D125-B5A6-486D4263C611}" dt="2024-01-27T19:55:48.904" v="150"/>
          <ac:picMkLst>
            <pc:docMk/>
            <pc:sldMk cId="2395539951" sldId="297"/>
            <ac:picMk id="8" creationId="{C9E66B61-F711-F95E-8CF1-0B0D2AF9232A}"/>
          </ac:picMkLst>
        </pc:picChg>
      </pc:sldChg>
      <pc:sldChg chg="addSp delSp modSp new mod setBg">
        <pc:chgData name="Khoo Jing Xiang /CSF" userId="S::s10242713@connect.np.edu.sg::8d58525a-c23c-461c-8a26-3ced87f897af" providerId="AD" clId="Web-{866F3A62-27E5-D125-B5A6-486D4263C611}" dt="2024-01-28T07:56:30.514" v="1212" actId="20577"/>
        <pc:sldMkLst>
          <pc:docMk/>
          <pc:sldMk cId="1665419680" sldId="298"/>
        </pc:sldMkLst>
        <pc:spChg chg="mod">
          <ac:chgData name="Khoo Jing Xiang /CSF" userId="S::s10242713@connect.np.edu.sg::8d58525a-c23c-461c-8a26-3ced87f897af" providerId="AD" clId="Web-{866F3A62-27E5-D125-B5A6-486D4263C611}" dt="2024-01-28T07:56:30.514" v="1212" actId="20577"/>
          <ac:spMkLst>
            <pc:docMk/>
            <pc:sldMk cId="1665419680" sldId="298"/>
            <ac:spMk id="2" creationId="{9B0BC41C-8B14-0DB6-EFAD-6EC58B680D34}"/>
          </ac:spMkLst>
        </pc:spChg>
        <pc:spChg chg="mod">
          <ac:chgData name="Khoo Jing Xiang /CSF" userId="S::s10242713@connect.np.edu.sg::8d58525a-c23c-461c-8a26-3ced87f897af" providerId="AD" clId="Web-{866F3A62-27E5-D125-B5A6-486D4263C611}" dt="2024-01-28T07:48:30.514" v="949"/>
          <ac:spMkLst>
            <pc:docMk/>
            <pc:sldMk cId="1665419680" sldId="298"/>
            <ac:spMk id="3" creationId="{7108453F-9257-E42A-F82B-325FC4666577}"/>
          </ac:spMkLst>
        </pc:spChg>
        <pc:spChg chg="add del">
          <ac:chgData name="Khoo Jing Xiang /CSF" userId="S::s10242713@connect.np.edu.sg::8d58525a-c23c-461c-8a26-3ced87f897af" providerId="AD" clId="Web-{866F3A62-27E5-D125-B5A6-486D4263C611}" dt="2024-01-28T07:48:30.514" v="949"/>
          <ac:spMkLst>
            <pc:docMk/>
            <pc:sldMk cId="1665419680" sldId="298"/>
            <ac:spMk id="13" creationId="{A459ADE6-39B5-4D2B-B804-9E7F4F18C64B}"/>
          </ac:spMkLst>
        </pc:spChg>
        <pc:spChg chg="add del">
          <ac:chgData name="Khoo Jing Xiang /CSF" userId="S::s10242713@connect.np.edu.sg::8d58525a-c23c-461c-8a26-3ced87f897af" providerId="AD" clId="Web-{866F3A62-27E5-D125-B5A6-486D4263C611}" dt="2024-01-28T07:48:30.514" v="949"/>
          <ac:spMkLst>
            <pc:docMk/>
            <pc:sldMk cId="1665419680" sldId="298"/>
            <ac:spMk id="15" creationId="{7883968A-0790-403A-8861-3A61F1595143}"/>
          </ac:spMkLst>
        </pc:spChg>
        <pc:spChg chg="add del">
          <ac:chgData name="Khoo Jing Xiang /CSF" userId="S::s10242713@connect.np.edu.sg::8d58525a-c23c-461c-8a26-3ced87f897af" providerId="AD" clId="Web-{866F3A62-27E5-D125-B5A6-486D4263C611}" dt="2024-01-28T07:48:30.514" v="949"/>
          <ac:spMkLst>
            <pc:docMk/>
            <pc:sldMk cId="1665419680" sldId="298"/>
            <ac:spMk id="19" creationId="{F9567813-D7CB-4815-8D6F-28E3C9D5A113}"/>
          </ac:spMkLst>
        </pc:spChg>
        <pc:spChg chg="add del">
          <ac:chgData name="Khoo Jing Xiang /CSF" userId="S::s10242713@connect.np.edu.sg::8d58525a-c23c-461c-8a26-3ced87f897af" providerId="AD" clId="Web-{866F3A62-27E5-D125-B5A6-486D4263C611}" dt="2024-01-28T07:48:30.514" v="949"/>
          <ac:spMkLst>
            <pc:docMk/>
            <pc:sldMk cId="1665419680" sldId="298"/>
            <ac:spMk id="21" creationId="{FA45F7C9-4421-4A23-B34E-99DE33301BB7}"/>
          </ac:spMkLst>
        </pc:spChg>
        <pc:spChg chg="add del">
          <ac:chgData name="Khoo Jing Xiang /CSF" userId="S::s10242713@connect.np.edu.sg::8d58525a-c23c-461c-8a26-3ced87f897af" providerId="AD" clId="Web-{866F3A62-27E5-D125-B5A6-486D4263C611}" dt="2024-01-28T07:48:30.514" v="949"/>
          <ac:spMkLst>
            <pc:docMk/>
            <pc:sldMk cId="1665419680" sldId="298"/>
            <ac:spMk id="23" creationId="{8663BE7B-183A-4877-ABFF-D6E34952F7E5}"/>
          </ac:spMkLst>
        </pc:spChg>
        <pc:spChg chg="add del">
          <ac:chgData name="Khoo Jing Xiang /CSF" userId="S::s10242713@connect.np.edu.sg::8d58525a-c23c-461c-8a26-3ced87f897af" providerId="AD" clId="Web-{866F3A62-27E5-D125-B5A6-486D4263C611}" dt="2024-01-28T07:48:30.514" v="949"/>
          <ac:spMkLst>
            <pc:docMk/>
            <pc:sldMk cId="1665419680" sldId="298"/>
            <ac:spMk id="25" creationId="{92AE8945-E314-4E55-8834-47A77D9CE316}"/>
          </ac:spMkLst>
        </pc:spChg>
        <pc:spChg chg="add del">
          <ac:chgData name="Khoo Jing Xiang /CSF" userId="S::s10242713@connect.np.edu.sg::8d58525a-c23c-461c-8a26-3ced87f897af" providerId="AD" clId="Web-{866F3A62-27E5-D125-B5A6-486D4263C611}" dt="2024-01-28T07:48:30.514" v="949"/>
          <ac:spMkLst>
            <pc:docMk/>
            <pc:sldMk cId="1665419680" sldId="298"/>
            <ac:spMk id="27" creationId="{6AA6BA4F-F7B6-4A5C-93D4-4AB4E476DD14}"/>
          </ac:spMkLst>
        </pc:spChg>
        <pc:picChg chg="add mod ord">
          <ac:chgData name="Khoo Jing Xiang /CSF" userId="S::s10242713@connect.np.edu.sg::8d58525a-c23c-461c-8a26-3ced87f897af" providerId="AD" clId="Web-{866F3A62-27E5-D125-B5A6-486D4263C611}" dt="2024-01-28T07:48:42.421" v="950" actId="1076"/>
          <ac:picMkLst>
            <pc:docMk/>
            <pc:sldMk cId="1665419680" sldId="298"/>
            <ac:picMk id="4" creationId="{64BFF05B-1B08-848E-8F37-3562AAA610DA}"/>
          </ac:picMkLst>
        </pc:picChg>
        <pc:picChg chg="mod ord">
          <ac:chgData name="Khoo Jing Xiang /CSF" userId="S::s10242713@connect.np.edu.sg::8d58525a-c23c-461c-8a26-3ced87f897af" providerId="AD" clId="Web-{866F3A62-27E5-D125-B5A6-486D4263C611}" dt="2024-01-28T07:48:49.265" v="953" actId="1076"/>
          <ac:picMkLst>
            <pc:docMk/>
            <pc:sldMk cId="1665419680" sldId="298"/>
            <ac:picMk id="5" creationId="{0AC82C03-DB11-FB4A-C035-C83546F720CE}"/>
          </ac:picMkLst>
        </pc:picChg>
        <pc:picChg chg="mod">
          <ac:chgData name="Khoo Jing Xiang /CSF" userId="S::s10242713@connect.np.edu.sg::8d58525a-c23c-461c-8a26-3ced87f897af" providerId="AD" clId="Web-{866F3A62-27E5-D125-B5A6-486D4263C611}" dt="2024-01-28T07:45:45.368" v="937" actId="1076"/>
          <ac:picMkLst>
            <pc:docMk/>
            <pc:sldMk cId="1665419680" sldId="298"/>
            <ac:picMk id="6" creationId="{3F08064C-998D-31F4-9EDE-A4DEA37E3508}"/>
          </ac:picMkLst>
        </pc:picChg>
        <pc:picChg chg="add mod">
          <ac:chgData name="Khoo Jing Xiang /CSF" userId="S::s10242713@connect.np.edu.sg::8d58525a-c23c-461c-8a26-3ced87f897af" providerId="AD" clId="Web-{866F3A62-27E5-D125-B5A6-486D4263C611}" dt="2024-01-28T07:48:47.405" v="952" actId="1076"/>
          <ac:picMkLst>
            <pc:docMk/>
            <pc:sldMk cId="1665419680" sldId="298"/>
            <ac:picMk id="8" creationId="{4DD70234-7524-3EC2-CC47-8E0DA24AA609}"/>
          </ac:picMkLst>
        </pc:picChg>
        <pc:cxnChg chg="add del">
          <ac:chgData name="Khoo Jing Xiang /CSF" userId="S::s10242713@connect.np.edu.sg::8d58525a-c23c-461c-8a26-3ced87f897af" providerId="AD" clId="Web-{866F3A62-27E5-D125-B5A6-486D4263C611}" dt="2024-01-28T07:48:30.514" v="949"/>
          <ac:cxnSpMkLst>
            <pc:docMk/>
            <pc:sldMk cId="1665419680" sldId="298"/>
            <ac:cxnSpMk id="17" creationId="{4E9A2888-251D-4ACC-9A39-8C65906F5285}"/>
          </ac:cxnSpMkLst>
        </pc:cxnChg>
      </pc:sldChg>
      <pc:sldChg chg="addSp modSp new">
        <pc:chgData name="Khoo Jing Xiang /CSF" userId="S::s10242713@connect.np.edu.sg::8d58525a-c23c-461c-8a26-3ced87f897af" providerId="AD" clId="Web-{866F3A62-27E5-D125-B5A6-486D4263C611}" dt="2024-01-28T07:59:41.207" v="1357" actId="20577"/>
        <pc:sldMkLst>
          <pc:docMk/>
          <pc:sldMk cId="4200288121" sldId="299"/>
        </pc:sldMkLst>
        <pc:spChg chg="mod">
          <ac:chgData name="Khoo Jing Xiang /CSF" userId="S::s10242713@connect.np.edu.sg::8d58525a-c23c-461c-8a26-3ced87f897af" providerId="AD" clId="Web-{866F3A62-27E5-D125-B5A6-486D4263C611}" dt="2024-01-28T07:55:43.731" v="1140" actId="20577"/>
          <ac:spMkLst>
            <pc:docMk/>
            <pc:sldMk cId="4200288121" sldId="299"/>
            <ac:spMk id="2" creationId="{64E3F50F-F880-2D23-9336-39BB15943139}"/>
          </ac:spMkLst>
        </pc:spChg>
        <pc:spChg chg="add mod">
          <ac:chgData name="Khoo Jing Xiang /CSF" userId="S::s10242713@connect.np.edu.sg::8d58525a-c23c-461c-8a26-3ced87f897af" providerId="AD" clId="Web-{866F3A62-27E5-D125-B5A6-486D4263C611}" dt="2024-01-28T07:59:41.207" v="1357" actId="20577"/>
          <ac:spMkLst>
            <pc:docMk/>
            <pc:sldMk cId="4200288121" sldId="299"/>
            <ac:spMk id="5" creationId="{AFF969D9-7FE8-1D58-FF7E-933F06B159CB}"/>
          </ac:spMkLst>
        </pc:spChg>
        <pc:picChg chg="mod">
          <ac:chgData name="Khoo Jing Xiang /CSF" userId="S::s10242713@connect.np.edu.sg::8d58525a-c23c-461c-8a26-3ced87f897af" providerId="AD" clId="Web-{866F3A62-27E5-D125-B5A6-486D4263C611}" dt="2024-01-28T07:49:00.077" v="955" actId="1076"/>
          <ac:picMkLst>
            <pc:docMk/>
            <pc:sldMk cId="4200288121" sldId="299"/>
            <ac:picMk id="3" creationId="{BB653B89-35ED-6AFC-E256-802D7A2D1DEC}"/>
          </ac:picMkLst>
        </pc:picChg>
        <pc:picChg chg="mod">
          <ac:chgData name="Khoo Jing Xiang /CSF" userId="S::s10242713@connect.np.edu.sg::8d58525a-c23c-461c-8a26-3ced87f897af" providerId="AD" clId="Web-{866F3A62-27E5-D125-B5A6-486D4263C611}" dt="2024-01-28T07:48:59.124" v="954" actId="1076"/>
          <ac:picMkLst>
            <pc:docMk/>
            <pc:sldMk cId="4200288121" sldId="299"/>
            <ac:picMk id="4" creationId="{CD3AD701-CB73-8A28-BE65-A55A030CD201}"/>
          </ac:picMkLst>
        </pc:picChg>
      </pc:sldChg>
      <pc:sldChg chg="addSp modSp new">
        <pc:chgData name="Khoo Jing Xiang /CSF" userId="S::s10242713@connect.np.edu.sg::8d58525a-c23c-461c-8a26-3ced87f897af" providerId="AD" clId="Web-{866F3A62-27E5-D125-B5A6-486D4263C611}" dt="2024-01-27T20:46:55.594" v="862" actId="14100"/>
        <pc:sldMkLst>
          <pc:docMk/>
          <pc:sldMk cId="2147111671" sldId="300"/>
        </pc:sldMkLst>
        <pc:spChg chg="mod">
          <ac:chgData name="Khoo Jing Xiang /CSF" userId="S::s10242713@connect.np.edu.sg::8d58525a-c23c-461c-8a26-3ced87f897af" providerId="AD" clId="Web-{866F3A62-27E5-D125-B5A6-486D4263C611}" dt="2024-01-27T20:36:38.364" v="803" actId="20577"/>
          <ac:spMkLst>
            <pc:docMk/>
            <pc:sldMk cId="2147111671" sldId="300"/>
            <ac:spMk id="2" creationId="{D9A69C53-FB76-FA7E-D781-314AB61EC802}"/>
          </ac:spMkLst>
        </pc:spChg>
        <pc:spChg chg="add mod">
          <ac:chgData name="Khoo Jing Xiang /CSF" userId="S::s10242713@connect.np.edu.sg::8d58525a-c23c-461c-8a26-3ced87f897af" providerId="AD" clId="Web-{866F3A62-27E5-D125-B5A6-486D4263C611}" dt="2024-01-27T20:46:33.859" v="856" actId="20577"/>
          <ac:spMkLst>
            <pc:docMk/>
            <pc:sldMk cId="2147111671" sldId="300"/>
            <ac:spMk id="5" creationId="{5FBE967F-75EB-EB28-D128-DC7FC5CCBBB5}"/>
          </ac:spMkLst>
        </pc:spChg>
        <pc:spChg chg="add mod">
          <ac:chgData name="Khoo Jing Xiang /CSF" userId="S::s10242713@connect.np.edu.sg::8d58525a-c23c-461c-8a26-3ced87f897af" providerId="AD" clId="Web-{866F3A62-27E5-D125-B5A6-486D4263C611}" dt="2024-01-27T20:46:31.234" v="855" actId="20577"/>
          <ac:spMkLst>
            <pc:docMk/>
            <pc:sldMk cId="2147111671" sldId="300"/>
            <ac:spMk id="6" creationId="{6E196215-02B6-A574-019F-EF9E6D08C90F}"/>
          </ac:spMkLst>
        </pc:spChg>
        <pc:picChg chg="mod">
          <ac:chgData name="Khoo Jing Xiang /CSF" userId="S::s10242713@connect.np.edu.sg::8d58525a-c23c-461c-8a26-3ced87f897af" providerId="AD" clId="Web-{866F3A62-27E5-D125-B5A6-486D4263C611}" dt="2024-01-27T20:46:36.718" v="857" actId="1076"/>
          <ac:picMkLst>
            <pc:docMk/>
            <pc:sldMk cId="2147111671" sldId="300"/>
            <ac:picMk id="3" creationId="{08A79E5D-FB74-5B7D-FD36-64A1811550DF}"/>
          </ac:picMkLst>
        </pc:picChg>
        <pc:picChg chg="add mod">
          <ac:chgData name="Khoo Jing Xiang /CSF" userId="S::s10242713@connect.np.edu.sg::8d58525a-c23c-461c-8a26-3ced87f897af" providerId="AD" clId="Web-{866F3A62-27E5-D125-B5A6-486D4263C611}" dt="2024-01-27T20:44:44.729" v="809" actId="1076"/>
          <ac:picMkLst>
            <pc:docMk/>
            <pc:sldMk cId="2147111671" sldId="300"/>
            <ac:picMk id="3" creationId="{C4B17063-17B2-EDAC-A6CA-C7E154D036C7}"/>
          </ac:picMkLst>
        </pc:picChg>
        <pc:picChg chg="mod">
          <ac:chgData name="Khoo Jing Xiang /CSF" userId="S::s10242713@connect.np.edu.sg::8d58525a-c23c-461c-8a26-3ced87f897af" providerId="AD" clId="Web-{866F3A62-27E5-D125-B5A6-486D4263C611}" dt="2024-01-27T20:46:06.451" v="835" actId="1076"/>
          <ac:picMkLst>
            <pc:docMk/>
            <pc:sldMk cId="2147111671" sldId="300"/>
            <ac:picMk id="4" creationId="{BABFDE85-85FE-6C6C-AF61-DAEF93D2DA21}"/>
          </ac:picMkLst>
        </pc:picChg>
        <pc:cxnChg chg="add mod">
          <ac:chgData name="Khoo Jing Xiang /CSF" userId="S::s10242713@connect.np.edu.sg::8d58525a-c23c-461c-8a26-3ced87f897af" providerId="AD" clId="Web-{866F3A62-27E5-D125-B5A6-486D4263C611}" dt="2024-01-27T20:46:55.594" v="862" actId="14100"/>
          <ac:cxnSpMkLst>
            <pc:docMk/>
            <pc:sldMk cId="2147111671" sldId="300"/>
            <ac:cxnSpMk id="7" creationId="{B7877FC2-377E-A75F-8B89-E079109EF295}"/>
          </ac:cxnSpMkLst>
        </pc:cxnChg>
      </pc:sldChg>
      <pc:sldChg chg="addSp delSp modSp new mod setBg">
        <pc:chgData name="Khoo Jing Xiang /CSF" userId="S::s10242713@connect.np.edu.sg::8d58525a-c23c-461c-8a26-3ced87f897af" providerId="AD" clId="Web-{866F3A62-27E5-D125-B5A6-486D4263C611}" dt="2024-01-28T09:03:00.644" v="2346" actId="20577"/>
        <pc:sldMkLst>
          <pc:docMk/>
          <pc:sldMk cId="3395515843" sldId="301"/>
        </pc:sldMkLst>
        <pc:spChg chg="mod">
          <ac:chgData name="Khoo Jing Xiang /CSF" userId="S::s10242713@connect.np.edu.sg::8d58525a-c23c-461c-8a26-3ced87f897af" providerId="AD" clId="Web-{866F3A62-27E5-D125-B5A6-486D4263C611}" dt="2024-01-28T09:02:28.736" v="2342"/>
          <ac:spMkLst>
            <pc:docMk/>
            <pc:sldMk cId="3395515843" sldId="301"/>
            <ac:spMk id="2" creationId="{AB461A73-9DBB-AE42-7E16-F9871C136C32}"/>
          </ac:spMkLst>
        </pc:spChg>
        <pc:spChg chg="add del mod">
          <ac:chgData name="Khoo Jing Xiang /CSF" userId="S::s10242713@connect.np.edu.sg::8d58525a-c23c-461c-8a26-3ced87f897af" providerId="AD" clId="Web-{866F3A62-27E5-D125-B5A6-486D4263C611}" dt="2024-01-28T09:02:28.736" v="2342"/>
          <ac:spMkLst>
            <pc:docMk/>
            <pc:sldMk cId="3395515843" sldId="301"/>
            <ac:spMk id="4" creationId="{6DF2536B-8A78-3AFD-C12F-41125242BA00}"/>
          </ac:spMkLst>
        </pc:spChg>
        <pc:spChg chg="add">
          <ac:chgData name="Khoo Jing Xiang /CSF" userId="S::s10242713@connect.np.edu.sg::8d58525a-c23c-461c-8a26-3ced87f897af" providerId="AD" clId="Web-{866F3A62-27E5-D125-B5A6-486D4263C611}" dt="2024-01-28T09:02:28.736" v="2342"/>
          <ac:spMkLst>
            <pc:docMk/>
            <pc:sldMk cId="3395515843" sldId="301"/>
            <ac:spMk id="10" creationId="{36D16D1E-4205-49F5-BD2A-DA769947C104}"/>
          </ac:spMkLst>
        </pc:spChg>
        <pc:spChg chg="add">
          <ac:chgData name="Khoo Jing Xiang /CSF" userId="S::s10242713@connect.np.edu.sg::8d58525a-c23c-461c-8a26-3ced87f897af" providerId="AD" clId="Web-{866F3A62-27E5-D125-B5A6-486D4263C611}" dt="2024-01-28T09:02:28.736" v="2342"/>
          <ac:spMkLst>
            <pc:docMk/>
            <pc:sldMk cId="3395515843" sldId="301"/>
            <ac:spMk id="12" creationId="{012FD100-C039-4E03-B5E4-2EDFA7290AA6}"/>
          </ac:spMkLst>
        </pc:spChg>
        <pc:graphicFrameChg chg="add modGraphic">
          <ac:chgData name="Khoo Jing Xiang /CSF" userId="S::s10242713@connect.np.edu.sg::8d58525a-c23c-461c-8a26-3ced87f897af" providerId="AD" clId="Web-{866F3A62-27E5-D125-B5A6-486D4263C611}" dt="2024-01-28T09:03:00.644" v="2346" actId="20577"/>
          <ac:graphicFrameMkLst>
            <pc:docMk/>
            <pc:sldMk cId="3395515843" sldId="301"/>
            <ac:graphicFrameMk id="6" creationId="{74A2B696-5B53-354B-B5FE-B426596D901D}"/>
          </ac:graphicFrameMkLst>
        </pc:graphicFrameChg>
        <pc:cxnChg chg="add">
          <ac:chgData name="Khoo Jing Xiang /CSF" userId="S::s10242713@connect.np.edu.sg::8d58525a-c23c-461c-8a26-3ced87f897af" providerId="AD" clId="Web-{866F3A62-27E5-D125-B5A6-486D4263C611}" dt="2024-01-28T09:02:28.736" v="2342"/>
          <ac:cxnSpMkLst>
            <pc:docMk/>
            <pc:sldMk cId="3395515843" sldId="301"/>
            <ac:cxnSpMk id="14" creationId="{4418FCD2-8448-4A81-8EB4-72250F7827B4}"/>
          </ac:cxnSpMkLst>
        </pc:cxnChg>
      </pc:sldChg>
      <pc:sldChg chg="modSp add replId">
        <pc:chgData name="Khoo Jing Xiang /CSF" userId="S::s10242713@connect.np.edu.sg::8d58525a-c23c-461c-8a26-3ced87f897af" providerId="AD" clId="Web-{866F3A62-27E5-D125-B5A6-486D4263C611}" dt="2024-01-28T07:53:15.258" v="1072" actId="20577"/>
        <pc:sldMkLst>
          <pc:docMk/>
          <pc:sldMk cId="1741508002" sldId="302"/>
        </pc:sldMkLst>
        <pc:spChg chg="mod">
          <ac:chgData name="Khoo Jing Xiang /CSF" userId="S::s10242713@connect.np.edu.sg::8d58525a-c23c-461c-8a26-3ced87f897af" providerId="AD" clId="Web-{866F3A62-27E5-D125-B5A6-486D4263C611}" dt="2024-01-28T07:53:15.258" v="1072" actId="20577"/>
          <ac:spMkLst>
            <pc:docMk/>
            <pc:sldMk cId="1741508002" sldId="302"/>
            <ac:spMk id="2" creationId="{F0E935AF-AA42-B203-3742-C4BDCF15BCBF}"/>
          </ac:spMkLst>
        </pc:spChg>
      </pc:sldChg>
      <pc:sldChg chg="addSp delSp modSp new">
        <pc:chgData name="Khoo Jing Xiang /CSF" userId="S::s10242713@connect.np.edu.sg::8d58525a-c23c-461c-8a26-3ced87f897af" providerId="AD" clId="Web-{866F3A62-27E5-D125-B5A6-486D4263C611}" dt="2024-01-28T08:50:44.370" v="1994"/>
        <pc:sldMkLst>
          <pc:docMk/>
          <pc:sldMk cId="426635742" sldId="303"/>
        </pc:sldMkLst>
        <pc:spChg chg="mod">
          <ac:chgData name="Khoo Jing Xiang /CSF" userId="S::s10242713@connect.np.edu.sg::8d58525a-c23c-461c-8a26-3ced87f897af" providerId="AD" clId="Web-{866F3A62-27E5-D125-B5A6-486D4263C611}" dt="2024-01-28T08:50:15.838" v="1983" actId="1076"/>
          <ac:spMkLst>
            <pc:docMk/>
            <pc:sldMk cId="426635742" sldId="303"/>
            <ac:spMk id="2" creationId="{823B4715-94FB-FAB0-448F-6D6B7CA66875}"/>
          </ac:spMkLst>
        </pc:spChg>
        <pc:spChg chg="mod">
          <ac:chgData name="Khoo Jing Xiang /CSF" userId="S::s10242713@connect.np.edu.sg::8d58525a-c23c-461c-8a26-3ced87f897af" providerId="AD" clId="Web-{866F3A62-27E5-D125-B5A6-486D4263C611}" dt="2024-01-28T08:50:29.526" v="1987" actId="20577"/>
          <ac:spMkLst>
            <pc:docMk/>
            <pc:sldMk cId="426635742" sldId="303"/>
            <ac:spMk id="10" creationId="{1D28065D-1D57-5C81-75EB-D5EC74F23B62}"/>
          </ac:spMkLst>
        </pc:spChg>
        <pc:spChg chg="mod">
          <ac:chgData name="Khoo Jing Xiang /CSF" userId="S::s10242713@connect.np.edu.sg::8d58525a-c23c-461c-8a26-3ced87f897af" providerId="AD" clId="Web-{866F3A62-27E5-D125-B5A6-486D4263C611}" dt="2024-01-28T08:50:32.354" v="1989" actId="20577"/>
          <ac:spMkLst>
            <pc:docMk/>
            <pc:sldMk cId="426635742" sldId="303"/>
            <ac:spMk id="11" creationId="{01C8750F-935E-3572-3CBC-01B39098A5E1}"/>
          </ac:spMkLst>
        </pc:spChg>
        <pc:spChg chg="mod">
          <ac:chgData name="Khoo Jing Xiang /CSF" userId="S::s10242713@connect.np.edu.sg::8d58525a-c23c-461c-8a26-3ced87f897af" providerId="AD" clId="Web-{866F3A62-27E5-D125-B5A6-486D4263C611}" dt="2024-01-28T08:50:34.698" v="1991" actId="20577"/>
          <ac:spMkLst>
            <pc:docMk/>
            <pc:sldMk cId="426635742" sldId="303"/>
            <ac:spMk id="12" creationId="{4BEBFF6F-9601-E4BB-5B6E-3DD4DFC38A00}"/>
          </ac:spMkLst>
        </pc:spChg>
        <pc:spChg chg="add del mod">
          <ac:chgData name="Khoo Jing Xiang /CSF" userId="S::s10242713@connect.np.edu.sg::8d58525a-c23c-461c-8a26-3ced87f897af" providerId="AD" clId="Web-{866F3A62-27E5-D125-B5A6-486D4263C611}" dt="2024-01-28T08:50:00.556" v="1979"/>
          <ac:spMkLst>
            <pc:docMk/>
            <pc:sldMk cId="426635742" sldId="303"/>
            <ac:spMk id="13" creationId="{7AB9CE8D-3CC1-AE3A-31E8-464614FEDE51}"/>
          </ac:spMkLst>
        </pc:spChg>
        <pc:picChg chg="del">
          <ac:chgData name="Khoo Jing Xiang /CSF" userId="S::s10242713@connect.np.edu.sg::8d58525a-c23c-461c-8a26-3ced87f897af" providerId="AD" clId="Web-{866F3A62-27E5-D125-B5A6-486D4263C611}" dt="2024-01-28T08:21:51.267" v="1421"/>
          <ac:picMkLst>
            <pc:docMk/>
            <pc:sldMk cId="426635742" sldId="303"/>
            <ac:picMk id="3" creationId="{84A8AF43-7D6C-D4A8-D1EE-232C5432F0B8}"/>
          </ac:picMkLst>
        </pc:picChg>
        <pc:picChg chg="mod">
          <ac:chgData name="Khoo Jing Xiang /CSF" userId="S::s10242713@connect.np.edu.sg::8d58525a-c23c-461c-8a26-3ced87f897af" providerId="AD" clId="Web-{866F3A62-27E5-D125-B5A6-486D4263C611}" dt="2024-01-28T08:50:05.634" v="1981" actId="1076"/>
          <ac:picMkLst>
            <pc:docMk/>
            <pc:sldMk cId="426635742" sldId="303"/>
            <ac:picMk id="5" creationId="{F99DF4A2-5DED-8721-DE24-B5B45B9A4FC6}"/>
          </ac:picMkLst>
        </pc:picChg>
        <pc:picChg chg="mod">
          <ac:chgData name="Khoo Jing Xiang /CSF" userId="S::s10242713@connect.np.edu.sg::8d58525a-c23c-461c-8a26-3ced87f897af" providerId="AD" clId="Web-{866F3A62-27E5-D125-B5A6-486D4263C611}" dt="2024-01-28T08:49:44.040" v="1978"/>
          <ac:picMkLst>
            <pc:docMk/>
            <pc:sldMk cId="426635742" sldId="303"/>
            <ac:picMk id="7" creationId="{A141E8DC-3A0C-0638-6D5A-7643B6987204}"/>
          </ac:picMkLst>
        </pc:picChg>
        <pc:picChg chg="add mod">
          <ac:chgData name="Khoo Jing Xiang /CSF" userId="S::s10242713@connect.np.edu.sg::8d58525a-c23c-461c-8a26-3ced87f897af" providerId="AD" clId="Web-{866F3A62-27E5-D125-B5A6-486D4263C611}" dt="2024-01-28T08:29:05.687" v="1438" actId="1076"/>
          <ac:picMkLst>
            <pc:docMk/>
            <pc:sldMk cId="426635742" sldId="303"/>
            <ac:picMk id="8" creationId="{BD98EAB8-AE46-5724-96DC-5CA85E13DB6F}"/>
          </ac:picMkLst>
        </pc:picChg>
        <pc:picChg chg="mod">
          <ac:chgData name="Khoo Jing Xiang /CSF" userId="S::s10242713@connect.np.edu.sg::8d58525a-c23c-461c-8a26-3ced87f897af" providerId="AD" clId="Web-{866F3A62-27E5-D125-B5A6-486D4263C611}" dt="2024-01-28T08:50:44.370" v="1994"/>
          <ac:picMkLst>
            <pc:docMk/>
            <pc:sldMk cId="426635742" sldId="303"/>
            <ac:picMk id="9" creationId="{B0148A5E-E5A3-FDD6-64B3-8A255D3F7845}"/>
          </ac:picMkLst>
        </pc:picChg>
      </pc:sldChg>
      <pc:sldChg chg="new del">
        <pc:chgData name="Khoo Jing Xiang /CSF" userId="S::s10242713@connect.np.edu.sg::8d58525a-c23c-461c-8a26-3ced87f897af" providerId="AD" clId="Web-{866F3A62-27E5-D125-B5A6-486D4263C611}" dt="2024-01-28T08:31:35.411" v="1458"/>
        <pc:sldMkLst>
          <pc:docMk/>
          <pc:sldMk cId="3641413874" sldId="304"/>
        </pc:sldMkLst>
      </pc:sldChg>
      <pc:sldChg chg="addSp delSp modSp add replId">
        <pc:chgData name="Khoo Jing Xiang /CSF" userId="S::s10242713@connect.np.edu.sg::8d58525a-c23c-461c-8a26-3ced87f897af" providerId="AD" clId="Web-{866F3A62-27E5-D125-B5A6-486D4263C611}" dt="2024-01-28T08:51:30.090" v="1999" actId="14100"/>
        <pc:sldMkLst>
          <pc:docMk/>
          <pc:sldMk cId="1429018875" sldId="305"/>
        </pc:sldMkLst>
        <pc:spChg chg="mod">
          <ac:chgData name="Khoo Jing Xiang /CSF" userId="S::s10242713@connect.np.edu.sg::8d58525a-c23c-461c-8a26-3ced87f897af" providerId="AD" clId="Web-{866F3A62-27E5-D125-B5A6-486D4263C611}" dt="2024-01-28T08:51:13.386" v="1998" actId="20577"/>
          <ac:spMkLst>
            <pc:docMk/>
            <pc:sldMk cId="1429018875" sldId="305"/>
            <ac:spMk id="2" creationId="{D80C0D51-1C3F-1238-49E7-82A06A96323C}"/>
          </ac:spMkLst>
        </pc:spChg>
        <pc:spChg chg="add mod">
          <ac:chgData name="Khoo Jing Xiang /CSF" userId="S::s10242713@connect.np.edu.sg::8d58525a-c23c-461c-8a26-3ced87f897af" providerId="AD" clId="Web-{866F3A62-27E5-D125-B5A6-486D4263C611}" dt="2024-01-28T08:51:30.090" v="1999" actId="14100"/>
          <ac:spMkLst>
            <pc:docMk/>
            <pc:sldMk cId="1429018875" sldId="305"/>
            <ac:spMk id="6" creationId="{8855F5BA-CD56-7C59-2284-E4B907DA7AC0}"/>
          </ac:spMkLst>
        </pc:spChg>
        <pc:spChg chg="add del mod">
          <ac:chgData name="Khoo Jing Xiang /CSF" userId="S::s10242713@connect.np.edu.sg::8d58525a-c23c-461c-8a26-3ced87f897af" providerId="AD" clId="Web-{866F3A62-27E5-D125-B5A6-486D4263C611}" dt="2024-01-28T08:45:50.267" v="1950"/>
          <ac:spMkLst>
            <pc:docMk/>
            <pc:sldMk cId="1429018875" sldId="305"/>
            <ac:spMk id="8" creationId="{6B0EC153-FBDD-B4AB-1FB2-50BD5F77B79F}"/>
          </ac:spMkLst>
        </pc:spChg>
        <pc:spChg chg="add del">
          <ac:chgData name="Khoo Jing Xiang /CSF" userId="S::s10242713@connect.np.edu.sg::8d58525a-c23c-461c-8a26-3ced87f897af" providerId="AD" clId="Web-{866F3A62-27E5-D125-B5A6-486D4263C611}" dt="2024-01-28T08:44:24.061" v="1920"/>
          <ac:spMkLst>
            <pc:docMk/>
            <pc:sldMk cId="1429018875" sldId="305"/>
            <ac:spMk id="10" creationId="{DCC056F8-39B0-3EE1-FBF3-089AAD231A22}"/>
          </ac:spMkLst>
        </pc:spChg>
        <pc:spChg chg="add del">
          <ac:chgData name="Khoo Jing Xiang /CSF" userId="S::s10242713@connect.np.edu.sg::8d58525a-c23c-461c-8a26-3ced87f897af" providerId="AD" clId="Web-{866F3A62-27E5-D125-B5A6-486D4263C611}" dt="2024-01-28T08:44:21.420" v="1919"/>
          <ac:spMkLst>
            <pc:docMk/>
            <pc:sldMk cId="1429018875" sldId="305"/>
            <ac:spMk id="11" creationId="{D3340F79-32C5-ACAB-920C-848D59D9813D}"/>
          </ac:spMkLst>
        </pc:spChg>
        <pc:spChg chg="add mod">
          <ac:chgData name="Khoo Jing Xiang /CSF" userId="S::s10242713@connect.np.edu.sg::8d58525a-c23c-461c-8a26-3ced87f897af" providerId="AD" clId="Web-{866F3A62-27E5-D125-B5A6-486D4263C611}" dt="2024-01-28T08:45:56.610" v="1952" actId="1076"/>
          <ac:spMkLst>
            <pc:docMk/>
            <pc:sldMk cId="1429018875" sldId="305"/>
            <ac:spMk id="12" creationId="{0298ED54-1B90-0FAC-9AC1-B9B8DDAF54A5}"/>
          </ac:spMkLst>
        </pc:spChg>
        <pc:picChg chg="mod">
          <ac:chgData name="Khoo Jing Xiang /CSF" userId="S::s10242713@connect.np.edu.sg::8d58525a-c23c-461c-8a26-3ced87f897af" providerId="AD" clId="Web-{866F3A62-27E5-D125-B5A6-486D4263C611}" dt="2024-01-28T08:49:09.898" v="1975"/>
          <ac:picMkLst>
            <pc:docMk/>
            <pc:sldMk cId="1429018875" sldId="305"/>
            <ac:picMk id="3" creationId="{5A395562-856C-027D-309F-D3F016BAE82E}"/>
          </ac:picMkLst>
        </pc:picChg>
        <pc:picChg chg="mod">
          <ac:chgData name="Khoo Jing Xiang /CSF" userId="S::s10242713@connect.np.edu.sg::8d58525a-c23c-461c-8a26-3ced87f897af" providerId="AD" clId="Web-{866F3A62-27E5-D125-B5A6-486D4263C611}" dt="2024-01-28T08:51:04.339" v="1997"/>
          <ac:picMkLst>
            <pc:docMk/>
            <pc:sldMk cId="1429018875" sldId="305"/>
            <ac:picMk id="4" creationId="{FE3915C9-6F4F-DD15-4C04-8E3D991D6EFC}"/>
          </ac:picMkLst>
        </pc:picChg>
        <pc:picChg chg="del">
          <ac:chgData name="Khoo Jing Xiang /CSF" userId="S::s10242713@connect.np.edu.sg::8d58525a-c23c-461c-8a26-3ced87f897af" providerId="AD" clId="Web-{866F3A62-27E5-D125-B5A6-486D4263C611}" dt="2024-01-28T08:31:37.739" v="1459"/>
          <ac:picMkLst>
            <pc:docMk/>
            <pc:sldMk cId="1429018875" sldId="305"/>
            <ac:picMk id="5" creationId="{BAE54FF3-B8DD-D16A-36D5-A47A1440A596}"/>
          </ac:picMkLst>
        </pc:picChg>
        <pc:picChg chg="del">
          <ac:chgData name="Khoo Jing Xiang /CSF" userId="S::s10242713@connect.np.edu.sg::8d58525a-c23c-461c-8a26-3ced87f897af" providerId="AD" clId="Web-{866F3A62-27E5-D125-B5A6-486D4263C611}" dt="2024-01-28T08:31:41.270" v="1461"/>
          <ac:picMkLst>
            <pc:docMk/>
            <pc:sldMk cId="1429018875" sldId="305"/>
            <ac:picMk id="7" creationId="{84CF6FB6-CBC4-B1B0-3BD5-522B3FD3C53B}"/>
          </ac:picMkLst>
        </pc:picChg>
        <pc:picChg chg="del">
          <ac:chgData name="Khoo Jing Xiang /CSF" userId="S::s10242713@connect.np.edu.sg::8d58525a-c23c-461c-8a26-3ced87f897af" providerId="AD" clId="Web-{866F3A62-27E5-D125-B5A6-486D4263C611}" dt="2024-01-28T08:31:39.505" v="1460"/>
          <ac:picMkLst>
            <pc:docMk/>
            <pc:sldMk cId="1429018875" sldId="305"/>
            <ac:picMk id="9" creationId="{D59B54C5-EB5A-1540-8ADE-FA4D7884A0C5}"/>
          </ac:picMkLst>
        </pc:picChg>
        <pc:cxnChg chg="add mod">
          <ac:chgData name="Khoo Jing Xiang /CSF" userId="S::s10242713@connect.np.edu.sg::8d58525a-c23c-461c-8a26-3ced87f897af" providerId="AD" clId="Web-{866F3A62-27E5-D125-B5A6-486D4263C611}" dt="2024-01-28T08:46:32.159" v="1960" actId="14100"/>
          <ac:cxnSpMkLst>
            <pc:docMk/>
            <pc:sldMk cId="1429018875" sldId="305"/>
            <ac:cxnSpMk id="13" creationId="{DD413EFC-ACAC-BA06-0CBF-0511FFB4E301}"/>
          </ac:cxnSpMkLst>
        </pc:cxnChg>
      </pc:sldChg>
      <pc:sldChg chg="modSp ord">
        <pc:chgData name="Khoo Jing Xiang /CSF" userId="S::s10242713@connect.np.edu.sg::8d58525a-c23c-461c-8a26-3ced87f897af" providerId="AD" clId="Web-{866F3A62-27E5-D125-B5A6-486D4263C611}" dt="2024-01-28T08:54:19.533" v="2053" actId="20577"/>
        <pc:sldMkLst>
          <pc:docMk/>
          <pc:sldMk cId="2997354355" sldId="306"/>
        </pc:sldMkLst>
        <pc:spChg chg="mod">
          <ac:chgData name="Khoo Jing Xiang /CSF" userId="S::s10242713@connect.np.edu.sg::8d58525a-c23c-461c-8a26-3ced87f897af" providerId="AD" clId="Web-{866F3A62-27E5-D125-B5A6-486D4263C611}" dt="2024-01-28T08:54:19.533" v="2053" actId="20577"/>
          <ac:spMkLst>
            <pc:docMk/>
            <pc:sldMk cId="2997354355" sldId="306"/>
            <ac:spMk id="2" creationId="{9E3336CD-4BC3-F0CA-B1DE-5DB09E60DDFD}"/>
          </ac:spMkLst>
        </pc:spChg>
      </pc:sldChg>
      <pc:sldChg chg="addSp modSp new">
        <pc:chgData name="Khoo Jing Xiang /CSF" userId="S::s10242713@connect.np.edu.sg::8d58525a-c23c-461c-8a26-3ced87f897af" providerId="AD" clId="Web-{866F3A62-27E5-D125-B5A6-486D4263C611}" dt="2024-01-28T09:24:37.701" v="3053" actId="20577"/>
        <pc:sldMkLst>
          <pc:docMk/>
          <pc:sldMk cId="919741951" sldId="307"/>
        </pc:sldMkLst>
        <pc:spChg chg="mod">
          <ac:chgData name="Khoo Jing Xiang /CSF" userId="S::s10242713@connect.np.edu.sg::8d58525a-c23c-461c-8a26-3ced87f897af" providerId="AD" clId="Web-{866F3A62-27E5-D125-B5A6-486D4263C611}" dt="2024-01-28T09:23:44.637" v="2946" actId="20577"/>
          <ac:spMkLst>
            <pc:docMk/>
            <pc:sldMk cId="919741951" sldId="307"/>
            <ac:spMk id="2" creationId="{132C4F22-1FF8-7CF1-020A-01E1A5963EA5}"/>
          </ac:spMkLst>
        </pc:spChg>
        <pc:spChg chg="add mod">
          <ac:chgData name="Khoo Jing Xiang /CSF" userId="S::s10242713@connect.np.edu.sg::8d58525a-c23c-461c-8a26-3ced87f897af" providerId="AD" clId="Web-{866F3A62-27E5-D125-B5A6-486D4263C611}" dt="2024-01-28T09:24:37.701" v="3053" actId="20577"/>
          <ac:spMkLst>
            <pc:docMk/>
            <pc:sldMk cId="919741951" sldId="307"/>
            <ac:spMk id="5" creationId="{ED9F60BC-061E-0BEB-7644-0F01602589FD}"/>
          </ac:spMkLst>
        </pc:spChg>
        <pc:picChg chg="mod">
          <ac:chgData name="Khoo Jing Xiang /CSF" userId="S::s10242713@connect.np.edu.sg::8d58525a-c23c-461c-8a26-3ced87f897af" providerId="AD" clId="Web-{866F3A62-27E5-D125-B5A6-486D4263C611}" dt="2024-01-28T09:22:43.651" v="2900" actId="14100"/>
          <ac:picMkLst>
            <pc:docMk/>
            <pc:sldMk cId="919741951" sldId="307"/>
            <ac:picMk id="3" creationId="{A821DC12-52C8-77E7-3FD5-378CFBF7CB27}"/>
          </ac:picMkLst>
        </pc:picChg>
        <pc:picChg chg="mod">
          <ac:chgData name="Khoo Jing Xiang /CSF" userId="S::s10242713@connect.np.edu.sg::8d58525a-c23c-461c-8a26-3ced87f897af" providerId="AD" clId="Web-{866F3A62-27E5-D125-B5A6-486D4263C611}" dt="2024-01-28T09:22:39.541" v="2898" actId="1076"/>
          <ac:picMkLst>
            <pc:docMk/>
            <pc:sldMk cId="919741951" sldId="307"/>
            <ac:picMk id="4" creationId="{2871FB71-0941-FB1F-4A8B-04083BF8A1F5}"/>
          </ac:picMkLst>
        </pc:picChg>
      </pc:sldChg>
      <pc:sldChg chg="addSp modSp new">
        <pc:chgData name="Khoo Jing Xiang /CSF" userId="S::s10242713@connect.np.edu.sg::8d58525a-c23c-461c-8a26-3ced87f897af" providerId="AD" clId="Web-{866F3A62-27E5-D125-B5A6-486D4263C611}" dt="2024-01-28T09:40:29.341" v="3331" actId="20577"/>
        <pc:sldMkLst>
          <pc:docMk/>
          <pc:sldMk cId="1651907841" sldId="308"/>
        </pc:sldMkLst>
        <pc:spChg chg="mod">
          <ac:chgData name="Khoo Jing Xiang /CSF" userId="S::s10242713@connect.np.edu.sg::8d58525a-c23c-461c-8a26-3ced87f897af" providerId="AD" clId="Web-{866F3A62-27E5-D125-B5A6-486D4263C611}" dt="2024-01-28T09:23:56.465" v="2977" actId="20577"/>
          <ac:spMkLst>
            <pc:docMk/>
            <pc:sldMk cId="1651907841" sldId="308"/>
            <ac:spMk id="2" creationId="{9C6F49BF-80A5-8D81-1A0B-D15E5648E62E}"/>
          </ac:spMkLst>
        </pc:spChg>
        <pc:spChg chg="add mod">
          <ac:chgData name="Khoo Jing Xiang /CSF" userId="S::s10242713@connect.np.edu.sg::8d58525a-c23c-461c-8a26-3ced87f897af" providerId="AD" clId="Web-{866F3A62-27E5-D125-B5A6-486D4263C611}" dt="2024-01-28T09:40:29.341" v="3331" actId="20577"/>
          <ac:spMkLst>
            <pc:docMk/>
            <pc:sldMk cId="1651907841" sldId="308"/>
            <ac:spMk id="4" creationId="{74C4F4D4-3CDC-1D59-F4DA-5F755BC31C2A}"/>
          </ac:spMkLst>
        </pc:spChg>
        <pc:picChg chg="mod">
          <ac:chgData name="Khoo Jing Xiang /CSF" userId="S::s10242713@connect.np.edu.sg::8d58525a-c23c-461c-8a26-3ced87f897af" providerId="AD" clId="Web-{866F3A62-27E5-D125-B5A6-486D4263C611}" dt="2024-01-28T09:38:14.399" v="3173" actId="14100"/>
          <ac:picMkLst>
            <pc:docMk/>
            <pc:sldMk cId="1651907841" sldId="308"/>
            <ac:picMk id="3" creationId="{94E83A38-5D21-D262-4A96-C7FF2CEEBEFD}"/>
          </ac:picMkLst>
        </pc:picChg>
      </pc:sldChg>
    </pc:docChg>
  </pc:docChgLst>
  <pc:docChgLst>
    <pc:chgData name="Khoo Jing Xiang /CSF" userId="S::s10242713@connect.np.edu.sg::8d58525a-c23c-461c-8a26-3ced87f897af" providerId="AD" clId="Web-{38A252EE-ECA9-4A3F-5A1E-2FA182685712}"/>
    <pc:docChg chg="modSld">
      <pc:chgData name="Khoo Jing Xiang /CSF" userId="S::s10242713@connect.np.edu.sg::8d58525a-c23c-461c-8a26-3ced87f897af" providerId="AD" clId="Web-{38A252EE-ECA9-4A3F-5A1E-2FA182685712}" dt="2024-01-29T07:30:15.747" v="100" actId="20577"/>
      <pc:docMkLst>
        <pc:docMk/>
      </pc:docMkLst>
      <pc:sldChg chg="modSp">
        <pc:chgData name="Khoo Jing Xiang /CSF" userId="S::s10242713@connect.np.edu.sg::8d58525a-c23c-461c-8a26-3ced87f897af" providerId="AD" clId="Web-{38A252EE-ECA9-4A3F-5A1E-2FA182685712}" dt="2024-01-29T07:30:15.747" v="100" actId="20577"/>
        <pc:sldMkLst>
          <pc:docMk/>
          <pc:sldMk cId="3550538983" sldId="280"/>
        </pc:sldMkLst>
        <pc:spChg chg="mod">
          <ac:chgData name="Khoo Jing Xiang /CSF" userId="S::s10242713@connect.np.edu.sg::8d58525a-c23c-461c-8a26-3ced87f897af" providerId="AD" clId="Web-{38A252EE-ECA9-4A3F-5A1E-2FA182685712}" dt="2024-01-29T07:30:15.747" v="100" actId="20577"/>
          <ac:spMkLst>
            <pc:docMk/>
            <pc:sldMk cId="3550538983" sldId="280"/>
            <ac:spMk id="3" creationId="{EB53C13A-0346-F607-7548-71CD1BFF14FC}"/>
          </ac:spMkLst>
        </pc:spChg>
      </pc:sldChg>
      <pc:sldChg chg="modSp">
        <pc:chgData name="Khoo Jing Xiang /CSF" userId="S::s10242713@connect.np.edu.sg::8d58525a-c23c-461c-8a26-3ced87f897af" providerId="AD" clId="Web-{38A252EE-ECA9-4A3F-5A1E-2FA182685712}" dt="2024-01-29T07:27:35.548" v="99" actId="20577"/>
        <pc:sldMkLst>
          <pc:docMk/>
          <pc:sldMk cId="1549905157" sldId="286"/>
        </pc:sldMkLst>
        <pc:spChg chg="mod">
          <ac:chgData name="Khoo Jing Xiang /CSF" userId="S::s10242713@connect.np.edu.sg::8d58525a-c23c-461c-8a26-3ced87f897af" providerId="AD" clId="Web-{38A252EE-ECA9-4A3F-5A1E-2FA182685712}" dt="2024-01-29T07:27:35.548" v="99" actId="20577"/>
          <ac:spMkLst>
            <pc:docMk/>
            <pc:sldMk cId="1549905157" sldId="286"/>
            <ac:spMk id="5" creationId="{B8EC4E9B-9A96-E3F8-17BE-C3579ACED892}"/>
          </ac:spMkLst>
        </pc:spChg>
      </pc:sldChg>
      <pc:sldChg chg="addSp modSp">
        <pc:chgData name="Khoo Jing Xiang /CSF" userId="S::s10242713@connect.np.edu.sg::8d58525a-c23c-461c-8a26-3ced87f897af" providerId="AD" clId="Web-{38A252EE-ECA9-4A3F-5A1E-2FA182685712}" dt="2024-01-29T07:22:10.604" v="30" actId="1076"/>
        <pc:sldMkLst>
          <pc:docMk/>
          <pc:sldMk cId="99133501" sldId="288"/>
        </pc:sldMkLst>
        <pc:spChg chg="add mod">
          <ac:chgData name="Khoo Jing Xiang /CSF" userId="S::s10242713@connect.np.edu.sg::8d58525a-c23c-461c-8a26-3ced87f897af" providerId="AD" clId="Web-{38A252EE-ECA9-4A3F-5A1E-2FA182685712}" dt="2024-01-29T07:22:10.604" v="30" actId="1076"/>
          <ac:spMkLst>
            <pc:docMk/>
            <pc:sldMk cId="99133501" sldId="288"/>
            <ac:spMk id="10" creationId="{7F111415-C763-9E52-5E2A-B40B8F7C38B9}"/>
          </ac:spMkLst>
        </pc:spChg>
      </pc:sldChg>
      <pc:sldChg chg="addSp">
        <pc:chgData name="Khoo Jing Xiang /CSF" userId="S::s10242713@connect.np.edu.sg::8d58525a-c23c-461c-8a26-3ced87f897af" providerId="AD" clId="Web-{38A252EE-ECA9-4A3F-5A1E-2FA182685712}" dt="2024-01-29T07:23:16.405" v="31"/>
        <pc:sldMkLst>
          <pc:docMk/>
          <pc:sldMk cId="1376582542" sldId="289"/>
        </pc:sldMkLst>
        <pc:spChg chg="add">
          <ac:chgData name="Khoo Jing Xiang /CSF" userId="S::s10242713@connect.np.edu.sg::8d58525a-c23c-461c-8a26-3ced87f897af" providerId="AD" clId="Web-{38A252EE-ECA9-4A3F-5A1E-2FA182685712}" dt="2024-01-29T07:23:16.405" v="31"/>
          <ac:spMkLst>
            <pc:docMk/>
            <pc:sldMk cId="1376582542" sldId="289"/>
            <ac:spMk id="4" creationId="{CBE4B283-442C-5A55-FB81-583D9A82B4F6}"/>
          </ac:spMkLst>
        </pc:spChg>
      </pc:sldChg>
      <pc:sldChg chg="addSp modSp">
        <pc:chgData name="Khoo Jing Xiang /CSF" userId="S::s10242713@connect.np.edu.sg::8d58525a-c23c-461c-8a26-3ced87f897af" providerId="AD" clId="Web-{38A252EE-ECA9-4A3F-5A1E-2FA182685712}" dt="2024-01-29T07:24:07.268" v="52" actId="20577"/>
        <pc:sldMkLst>
          <pc:docMk/>
          <pc:sldMk cId="2136681350" sldId="294"/>
        </pc:sldMkLst>
        <pc:spChg chg="mod">
          <ac:chgData name="Khoo Jing Xiang /CSF" userId="S::s10242713@connect.np.edu.sg::8d58525a-c23c-461c-8a26-3ced87f897af" providerId="AD" clId="Web-{38A252EE-ECA9-4A3F-5A1E-2FA182685712}" dt="2024-01-29T07:24:07.268" v="52" actId="20577"/>
          <ac:spMkLst>
            <pc:docMk/>
            <pc:sldMk cId="2136681350" sldId="294"/>
            <ac:spMk id="2" creationId="{6F72CABF-2D76-3E34-6E09-8E6CA07E8E2C}"/>
          </ac:spMkLst>
        </pc:spChg>
        <pc:spChg chg="add mod">
          <ac:chgData name="Khoo Jing Xiang /CSF" userId="S::s10242713@connect.np.edu.sg::8d58525a-c23c-461c-8a26-3ced87f897af" providerId="AD" clId="Web-{38A252EE-ECA9-4A3F-5A1E-2FA182685712}" dt="2024-01-29T07:21:49.025" v="28" actId="1076"/>
          <ac:spMkLst>
            <pc:docMk/>
            <pc:sldMk cId="2136681350" sldId="294"/>
            <ac:spMk id="8" creationId="{E08F3258-B2AC-E658-C99A-5AC21DA64B18}"/>
          </ac:spMkLst>
        </pc:spChg>
      </pc:sldChg>
      <pc:sldChg chg="modSp">
        <pc:chgData name="Khoo Jing Xiang /CSF" userId="S::s10242713@connect.np.edu.sg::8d58525a-c23c-461c-8a26-3ced87f897af" providerId="AD" clId="Web-{38A252EE-ECA9-4A3F-5A1E-2FA182685712}" dt="2024-01-29T07:24:46.974" v="53" actId="20577"/>
        <pc:sldMkLst>
          <pc:docMk/>
          <pc:sldMk cId="2524158041" sldId="295"/>
        </pc:sldMkLst>
        <pc:spChg chg="mod">
          <ac:chgData name="Khoo Jing Xiang /CSF" userId="S::s10242713@connect.np.edu.sg::8d58525a-c23c-461c-8a26-3ced87f897af" providerId="AD" clId="Web-{38A252EE-ECA9-4A3F-5A1E-2FA182685712}" dt="2024-01-29T07:24:46.974" v="53" actId="20577"/>
          <ac:spMkLst>
            <pc:docMk/>
            <pc:sldMk cId="2524158041" sldId="295"/>
            <ac:spMk id="2" creationId="{2A25CB0B-35C3-C85C-F8C2-57D4FB3B081A}"/>
          </ac:spMkLst>
        </pc:spChg>
      </pc:sldChg>
      <pc:sldChg chg="modSp">
        <pc:chgData name="Khoo Jing Xiang /CSF" userId="S::s10242713@connect.np.edu.sg::8d58525a-c23c-461c-8a26-3ced87f897af" providerId="AD" clId="Web-{38A252EE-ECA9-4A3F-5A1E-2FA182685712}" dt="2024-01-29T07:26:08.933" v="84" actId="20577"/>
        <pc:sldMkLst>
          <pc:docMk/>
          <pc:sldMk cId="4200288121" sldId="299"/>
        </pc:sldMkLst>
        <pc:spChg chg="mod">
          <ac:chgData name="Khoo Jing Xiang /CSF" userId="S::s10242713@connect.np.edu.sg::8d58525a-c23c-461c-8a26-3ced87f897af" providerId="AD" clId="Web-{38A252EE-ECA9-4A3F-5A1E-2FA182685712}" dt="2024-01-29T07:26:08.933" v="84" actId="20577"/>
          <ac:spMkLst>
            <pc:docMk/>
            <pc:sldMk cId="4200288121" sldId="299"/>
            <ac:spMk id="2" creationId="{64E3F50F-F880-2D23-9336-39BB15943139}"/>
          </ac:spMkLst>
        </pc:spChg>
      </pc:sldChg>
    </pc:docChg>
  </pc:docChgLst>
  <pc:docChgLst>
    <pc:chgData name="Khoo Jing Xiang /CSF" userId="S::s10242713@connect.np.edu.sg::8d58525a-c23c-461c-8a26-3ced87f897af" providerId="AD" clId="Web-{F07F3238-E824-77D4-1F8F-A81B8B4E6888}"/>
    <pc:docChg chg="modSld sldOrd">
      <pc:chgData name="Khoo Jing Xiang /CSF" userId="S::s10242713@connect.np.edu.sg::8d58525a-c23c-461c-8a26-3ced87f897af" providerId="AD" clId="Web-{F07F3238-E824-77D4-1F8F-A81B8B4E6888}" dt="2024-01-29T07:56:18.847" v="60" actId="20577"/>
      <pc:docMkLst>
        <pc:docMk/>
      </pc:docMkLst>
      <pc:sldChg chg="modSp ord">
        <pc:chgData name="Khoo Jing Xiang /CSF" userId="S::s10242713@connect.np.edu.sg::8d58525a-c23c-461c-8a26-3ced87f897af" providerId="AD" clId="Web-{F07F3238-E824-77D4-1F8F-A81B8B4E6888}" dt="2024-01-29T07:52:01.918" v="11" actId="20577"/>
        <pc:sldMkLst>
          <pc:docMk/>
          <pc:sldMk cId="2101883925" sldId="279"/>
        </pc:sldMkLst>
        <pc:spChg chg="mod">
          <ac:chgData name="Khoo Jing Xiang /CSF" userId="S::s10242713@connect.np.edu.sg::8d58525a-c23c-461c-8a26-3ced87f897af" providerId="AD" clId="Web-{F07F3238-E824-77D4-1F8F-A81B8B4E6888}" dt="2024-01-29T07:52:01.918" v="11" actId="20577"/>
          <ac:spMkLst>
            <pc:docMk/>
            <pc:sldMk cId="2101883925" sldId="279"/>
            <ac:spMk id="5" creationId="{D462A99E-24C5-7856-5010-F5B5751DBFEB}"/>
          </ac:spMkLst>
        </pc:spChg>
      </pc:sldChg>
      <pc:sldChg chg="modSp">
        <pc:chgData name="Khoo Jing Xiang /CSF" userId="S::s10242713@connect.np.edu.sg::8d58525a-c23c-461c-8a26-3ced87f897af" providerId="AD" clId="Web-{F07F3238-E824-77D4-1F8F-A81B8B4E6888}" dt="2024-01-29T07:52:38.466" v="21" actId="20577"/>
        <pc:sldMkLst>
          <pc:docMk/>
          <pc:sldMk cId="2365460027" sldId="284"/>
        </pc:sldMkLst>
        <pc:spChg chg="mod">
          <ac:chgData name="Khoo Jing Xiang /CSF" userId="S::s10242713@connect.np.edu.sg::8d58525a-c23c-461c-8a26-3ced87f897af" providerId="AD" clId="Web-{F07F3238-E824-77D4-1F8F-A81B8B4E6888}" dt="2024-01-29T07:52:38.466" v="21" actId="20577"/>
          <ac:spMkLst>
            <pc:docMk/>
            <pc:sldMk cId="2365460027" sldId="284"/>
            <ac:spMk id="5" creationId="{2200AA8C-C545-5906-6906-57A8AB21505B}"/>
          </ac:spMkLst>
        </pc:spChg>
      </pc:sldChg>
      <pc:sldChg chg="modSp">
        <pc:chgData name="Khoo Jing Xiang /CSF" userId="S::s10242713@connect.np.edu.sg::8d58525a-c23c-461c-8a26-3ced87f897af" providerId="AD" clId="Web-{F07F3238-E824-77D4-1F8F-A81B8B4E6888}" dt="2024-01-29T07:56:18.847" v="60" actId="20577"/>
        <pc:sldMkLst>
          <pc:docMk/>
          <pc:sldMk cId="2632839319" sldId="292"/>
        </pc:sldMkLst>
        <pc:spChg chg="mod">
          <ac:chgData name="Khoo Jing Xiang /CSF" userId="S::s10242713@connect.np.edu.sg::8d58525a-c23c-461c-8a26-3ced87f897af" providerId="AD" clId="Web-{F07F3238-E824-77D4-1F8F-A81B8B4E6888}" dt="2024-01-29T07:55:37.439" v="52" actId="20577"/>
          <ac:spMkLst>
            <pc:docMk/>
            <pc:sldMk cId="2632839319" sldId="292"/>
            <ac:spMk id="2" creationId="{793A6D28-5A4D-9529-1E37-5EC48937E308}"/>
          </ac:spMkLst>
        </pc:spChg>
        <pc:spChg chg="mod">
          <ac:chgData name="Khoo Jing Xiang /CSF" userId="S::s10242713@connect.np.edu.sg::8d58525a-c23c-461c-8a26-3ced87f897af" providerId="AD" clId="Web-{F07F3238-E824-77D4-1F8F-A81B8B4E6888}" dt="2024-01-29T07:56:18.847" v="60" actId="20577"/>
          <ac:spMkLst>
            <pc:docMk/>
            <pc:sldMk cId="2632839319" sldId="292"/>
            <ac:spMk id="4" creationId="{1E7AB580-533E-1206-212D-CC677FAF33F3}"/>
          </ac:spMkLst>
        </pc:spChg>
      </pc:sldChg>
      <pc:sldChg chg="ord">
        <pc:chgData name="Khoo Jing Xiang /CSF" userId="S::s10242713@connect.np.edu.sg::8d58525a-c23c-461c-8a26-3ced87f897af" providerId="AD" clId="Web-{F07F3238-E824-77D4-1F8F-A81B8B4E6888}" dt="2024-01-29T07:47:36.599" v="1"/>
        <pc:sldMkLst>
          <pc:docMk/>
          <pc:sldMk cId="1429018875" sldId="305"/>
        </pc:sldMkLst>
      </pc:sldChg>
      <pc:sldChg chg="ord">
        <pc:chgData name="Khoo Jing Xiang /CSF" userId="S::s10242713@connect.np.edu.sg::8d58525a-c23c-461c-8a26-3ced87f897af" providerId="AD" clId="Web-{F07F3238-E824-77D4-1F8F-A81B8B4E6888}" dt="2024-01-29T07:48:07.647" v="7"/>
        <pc:sldMkLst>
          <pc:docMk/>
          <pc:sldMk cId="919741951" sldId="307"/>
        </pc:sldMkLst>
      </pc:sldChg>
      <pc:sldChg chg="ord">
        <pc:chgData name="Khoo Jing Xiang /CSF" userId="S::s10242713@connect.np.edu.sg::8d58525a-c23c-461c-8a26-3ced87f897af" providerId="AD" clId="Web-{F07F3238-E824-77D4-1F8F-A81B8B4E6888}" dt="2024-01-29T07:48:30.366" v="8"/>
        <pc:sldMkLst>
          <pc:docMk/>
          <pc:sldMk cId="1651907841" sldId="308"/>
        </pc:sldMkLst>
      </pc:sldChg>
    </pc:docChg>
  </pc:docChgLst>
  <pc:docChgLst>
    <pc:chgData name="Khoo Jing Xiang /CSF" userId="S::s10242713@connect.np.edu.sg::8d58525a-c23c-461c-8a26-3ced87f897af" providerId="AD" clId="Web-{818F588E-1A91-BEFB-57D2-2A2DD6276306}"/>
    <pc:docChg chg="addSld delSld modSld">
      <pc:chgData name="Khoo Jing Xiang /CSF" userId="S::s10242713@connect.np.edu.sg::8d58525a-c23c-461c-8a26-3ced87f897af" providerId="AD" clId="Web-{818F588E-1A91-BEFB-57D2-2A2DD6276306}" dt="2024-01-27T19:18:25.434" v="843" actId="14100"/>
      <pc:docMkLst>
        <pc:docMk/>
      </pc:docMkLst>
      <pc:sldChg chg="addSp delSp modSp mod setBg">
        <pc:chgData name="Khoo Jing Xiang /CSF" userId="S::s10242713@connect.np.edu.sg::8d58525a-c23c-461c-8a26-3ced87f897af" providerId="AD" clId="Web-{818F588E-1A91-BEFB-57D2-2A2DD6276306}" dt="2024-01-27T17:15:45.361" v="59" actId="20577"/>
        <pc:sldMkLst>
          <pc:docMk/>
          <pc:sldMk cId="0" sldId="258"/>
        </pc:sldMkLst>
        <pc:spChg chg="mod">
          <ac:chgData name="Khoo Jing Xiang /CSF" userId="S::s10242713@connect.np.edu.sg::8d58525a-c23c-461c-8a26-3ced87f897af" providerId="AD" clId="Web-{818F588E-1A91-BEFB-57D2-2A2DD6276306}" dt="2024-01-27T17:14:35.390" v="36"/>
          <ac:spMkLst>
            <pc:docMk/>
            <pc:sldMk cId="0" sldId="258"/>
            <ac:spMk id="2" creationId="{00000000-0000-0000-0000-000000000000}"/>
          </ac:spMkLst>
        </pc:spChg>
        <pc:spChg chg="add mod">
          <ac:chgData name="Khoo Jing Xiang /CSF" userId="S::s10242713@connect.np.edu.sg::8d58525a-c23c-461c-8a26-3ced87f897af" providerId="AD" clId="Web-{818F588E-1A91-BEFB-57D2-2A2DD6276306}" dt="2024-01-27T17:15:45.361" v="59" actId="20577"/>
          <ac:spMkLst>
            <pc:docMk/>
            <pc:sldMk cId="0" sldId="258"/>
            <ac:spMk id="3" creationId="{4DB2096C-0AD5-E51F-350E-3C309E1AB721}"/>
          </ac:spMkLst>
        </pc:spChg>
        <pc:spChg chg="add del">
          <ac:chgData name="Khoo Jing Xiang /CSF" userId="S::s10242713@connect.np.edu.sg::8d58525a-c23c-461c-8a26-3ced87f897af" providerId="AD" clId="Web-{818F588E-1A91-BEFB-57D2-2A2DD6276306}" dt="2024-01-27T17:14:35.390" v="36"/>
          <ac:spMkLst>
            <pc:docMk/>
            <pc:sldMk cId="0" sldId="258"/>
            <ac:spMk id="9" creationId="{311973C2-EB8B-452A-A698-4A252FD3AE28}"/>
          </ac:spMkLst>
        </pc:spChg>
        <pc:spChg chg="add del">
          <ac:chgData name="Khoo Jing Xiang /CSF" userId="S::s10242713@connect.np.edu.sg::8d58525a-c23c-461c-8a26-3ced87f897af" providerId="AD" clId="Web-{818F588E-1A91-BEFB-57D2-2A2DD6276306}" dt="2024-01-27T17:14:35.390" v="36"/>
          <ac:spMkLst>
            <pc:docMk/>
            <pc:sldMk cId="0" sldId="258"/>
            <ac:spMk id="11" creationId="{10162E77-11AD-44A7-84EC-40C59EEFBD2E}"/>
          </ac:spMkLst>
        </pc:spChg>
        <pc:spChg chg="add">
          <ac:chgData name="Khoo Jing Xiang /CSF" userId="S::s10242713@connect.np.edu.sg::8d58525a-c23c-461c-8a26-3ced87f897af" providerId="AD" clId="Web-{818F588E-1A91-BEFB-57D2-2A2DD6276306}" dt="2024-01-27T17:14:35.390" v="36"/>
          <ac:spMkLst>
            <pc:docMk/>
            <pc:sldMk cId="0" sldId="258"/>
            <ac:spMk id="18" creationId="{C33BF9DD-8A45-4EEE-B231-0A14D322E5F9}"/>
          </ac:spMkLst>
        </pc:spChg>
        <pc:spChg chg="add">
          <ac:chgData name="Khoo Jing Xiang /CSF" userId="S::s10242713@connect.np.edu.sg::8d58525a-c23c-461c-8a26-3ced87f897af" providerId="AD" clId="Web-{818F588E-1A91-BEFB-57D2-2A2DD6276306}" dt="2024-01-27T17:14:35.390" v="36"/>
          <ac:spMkLst>
            <pc:docMk/>
            <pc:sldMk cId="0" sldId="258"/>
            <ac:spMk id="22" creationId="{D5FBCAC9-BD8B-4F3B-AD74-EF37D4211349}"/>
          </ac:spMkLst>
        </pc:spChg>
        <pc:spChg chg="add">
          <ac:chgData name="Khoo Jing Xiang /CSF" userId="S::s10242713@connect.np.edu.sg::8d58525a-c23c-461c-8a26-3ced87f897af" providerId="AD" clId="Web-{818F588E-1A91-BEFB-57D2-2A2DD6276306}" dt="2024-01-27T17:14:35.390" v="36"/>
          <ac:spMkLst>
            <pc:docMk/>
            <pc:sldMk cId="0" sldId="258"/>
            <ac:spMk id="24" creationId="{9556C5A8-AD7E-4CE7-87BE-9EA3B5E1786F}"/>
          </ac:spMkLst>
        </pc:spChg>
        <pc:picChg chg="add mod">
          <ac:chgData name="Khoo Jing Xiang /CSF" userId="S::s10242713@connect.np.edu.sg::8d58525a-c23c-461c-8a26-3ced87f897af" providerId="AD" clId="Web-{818F588E-1A91-BEFB-57D2-2A2DD6276306}" dt="2024-01-27T17:14:35.390" v="36"/>
          <ac:picMkLst>
            <pc:docMk/>
            <pc:sldMk cId="0" sldId="258"/>
            <ac:picMk id="5" creationId="{D9F05585-5261-2371-823E-F81ABA24B7C4}"/>
          </ac:picMkLst>
        </pc:picChg>
        <pc:cxnChg chg="add del">
          <ac:chgData name="Khoo Jing Xiang /CSF" userId="S::s10242713@connect.np.edu.sg::8d58525a-c23c-461c-8a26-3ced87f897af" providerId="AD" clId="Web-{818F588E-1A91-BEFB-57D2-2A2DD6276306}" dt="2024-01-27T17:14:35.390" v="36"/>
          <ac:cxnSpMkLst>
            <pc:docMk/>
            <pc:sldMk cId="0" sldId="258"/>
            <ac:cxnSpMk id="13" creationId="{5AB158E9-1B40-4CD6-95F0-95CA11DF7B7A}"/>
          </ac:cxnSpMkLst>
        </pc:cxnChg>
        <pc:cxnChg chg="add">
          <ac:chgData name="Khoo Jing Xiang /CSF" userId="S::s10242713@connect.np.edu.sg::8d58525a-c23c-461c-8a26-3ced87f897af" providerId="AD" clId="Web-{818F588E-1A91-BEFB-57D2-2A2DD6276306}" dt="2024-01-27T17:14:35.390" v="36"/>
          <ac:cxnSpMkLst>
            <pc:docMk/>
            <pc:sldMk cId="0" sldId="258"/>
            <ac:cxnSpMk id="20" creationId="{9020DCC9-F851-4562-BB20-1AB3C51BFD08}"/>
          </ac:cxnSpMkLst>
        </pc:cxnChg>
      </pc:sldChg>
      <pc:sldChg chg="addSp delSp modSp">
        <pc:chgData name="Khoo Jing Xiang /CSF" userId="S::s10242713@connect.np.edu.sg::8d58525a-c23c-461c-8a26-3ced87f897af" providerId="AD" clId="Web-{818F588E-1A91-BEFB-57D2-2A2DD6276306}" dt="2024-01-27T17:38:35.779" v="765"/>
        <pc:sldMkLst>
          <pc:docMk/>
          <pc:sldMk cId="0" sldId="277"/>
        </pc:sldMkLst>
        <pc:spChg chg="add del mod">
          <ac:chgData name="Khoo Jing Xiang /CSF" userId="S::s10242713@connect.np.edu.sg::8d58525a-c23c-461c-8a26-3ced87f897af" providerId="AD" clId="Web-{818F588E-1A91-BEFB-57D2-2A2DD6276306}" dt="2024-01-27T17:38:35.779" v="765"/>
          <ac:spMkLst>
            <pc:docMk/>
            <pc:sldMk cId="0" sldId="277"/>
            <ac:spMk id="3" creationId="{FB49FFD9-9B25-E2F4-75B3-579D61AE34AD}"/>
          </ac:spMkLst>
        </pc:spChg>
      </pc:sldChg>
      <pc:sldChg chg="modSp">
        <pc:chgData name="Khoo Jing Xiang /CSF" userId="S::s10242713@connect.np.edu.sg::8d58525a-c23c-461c-8a26-3ced87f897af" providerId="AD" clId="Web-{818F588E-1A91-BEFB-57D2-2A2DD6276306}" dt="2024-01-27T17:34:37.428" v="735" actId="20577"/>
        <pc:sldMkLst>
          <pc:docMk/>
          <pc:sldMk cId="2101883925" sldId="279"/>
        </pc:sldMkLst>
        <pc:spChg chg="mod">
          <ac:chgData name="Khoo Jing Xiang /CSF" userId="S::s10242713@connect.np.edu.sg::8d58525a-c23c-461c-8a26-3ced87f897af" providerId="AD" clId="Web-{818F588E-1A91-BEFB-57D2-2A2DD6276306}" dt="2024-01-27T17:34:37.428" v="735" actId="20577"/>
          <ac:spMkLst>
            <pc:docMk/>
            <pc:sldMk cId="2101883925" sldId="279"/>
            <ac:spMk id="5" creationId="{D462A99E-24C5-7856-5010-F5B5751DBFEB}"/>
          </ac:spMkLst>
        </pc:spChg>
      </pc:sldChg>
      <pc:sldChg chg="modSp">
        <pc:chgData name="Khoo Jing Xiang /CSF" userId="S::s10242713@connect.np.edu.sg::8d58525a-c23c-461c-8a26-3ced87f897af" providerId="AD" clId="Web-{818F588E-1A91-BEFB-57D2-2A2DD6276306}" dt="2024-01-27T17:08:01.628" v="1" actId="1076"/>
        <pc:sldMkLst>
          <pc:docMk/>
          <pc:sldMk cId="3550538983" sldId="280"/>
        </pc:sldMkLst>
        <pc:picChg chg="mod">
          <ac:chgData name="Khoo Jing Xiang /CSF" userId="S::s10242713@connect.np.edu.sg::8d58525a-c23c-461c-8a26-3ced87f897af" providerId="AD" clId="Web-{818F588E-1A91-BEFB-57D2-2A2DD6276306}" dt="2024-01-27T17:08:01.628" v="1" actId="1076"/>
          <ac:picMkLst>
            <pc:docMk/>
            <pc:sldMk cId="3550538983" sldId="280"/>
            <ac:picMk id="7" creationId="{DAB19E5D-A3C3-BEA0-EAB0-57FF97A79DDC}"/>
          </ac:picMkLst>
        </pc:picChg>
      </pc:sldChg>
      <pc:sldChg chg="addSp modSp">
        <pc:chgData name="Khoo Jing Xiang /CSF" userId="S::s10242713@connect.np.edu.sg::8d58525a-c23c-461c-8a26-3ced87f897af" providerId="AD" clId="Web-{818F588E-1A91-BEFB-57D2-2A2DD6276306}" dt="2024-01-27T17:26:14.739" v="564" actId="20577"/>
        <pc:sldMkLst>
          <pc:docMk/>
          <pc:sldMk cId="254064469" sldId="283"/>
        </pc:sldMkLst>
        <pc:spChg chg="mod">
          <ac:chgData name="Khoo Jing Xiang /CSF" userId="S::s10242713@connect.np.edu.sg::8d58525a-c23c-461c-8a26-3ced87f897af" providerId="AD" clId="Web-{818F588E-1A91-BEFB-57D2-2A2DD6276306}" dt="2024-01-27T17:26:14.739" v="564" actId="20577"/>
          <ac:spMkLst>
            <pc:docMk/>
            <pc:sldMk cId="254064469" sldId="283"/>
            <ac:spMk id="3" creationId="{C6433AFE-8C6D-A064-3D72-A21E0243EA0E}"/>
          </ac:spMkLst>
        </pc:spChg>
        <pc:spChg chg="add mod">
          <ac:chgData name="Khoo Jing Xiang /CSF" userId="S::s10242713@connect.np.edu.sg::8d58525a-c23c-461c-8a26-3ced87f897af" providerId="AD" clId="Web-{818F588E-1A91-BEFB-57D2-2A2DD6276306}" dt="2024-01-27T17:22:56.999" v="532" actId="20577"/>
          <ac:spMkLst>
            <pc:docMk/>
            <pc:sldMk cId="254064469" sldId="283"/>
            <ac:spMk id="4" creationId="{8CE2DDB6-570E-9DEB-4350-700DBF86FF79}"/>
          </ac:spMkLst>
        </pc:spChg>
      </pc:sldChg>
      <pc:sldChg chg="modSp">
        <pc:chgData name="Khoo Jing Xiang /CSF" userId="S::s10242713@connect.np.edu.sg::8d58525a-c23c-461c-8a26-3ced87f897af" providerId="AD" clId="Web-{818F588E-1A91-BEFB-57D2-2A2DD6276306}" dt="2024-01-27T17:32:16.689" v="623" actId="20577"/>
        <pc:sldMkLst>
          <pc:docMk/>
          <pc:sldMk cId="2365460027" sldId="284"/>
        </pc:sldMkLst>
        <pc:spChg chg="mod">
          <ac:chgData name="Khoo Jing Xiang /CSF" userId="S::s10242713@connect.np.edu.sg::8d58525a-c23c-461c-8a26-3ced87f897af" providerId="AD" clId="Web-{818F588E-1A91-BEFB-57D2-2A2DD6276306}" dt="2024-01-27T17:32:16.689" v="623" actId="20577"/>
          <ac:spMkLst>
            <pc:docMk/>
            <pc:sldMk cId="2365460027" sldId="284"/>
            <ac:spMk id="3" creationId="{394DBDAE-AEFD-F30C-2768-D7C5AB2BC8CE}"/>
          </ac:spMkLst>
        </pc:spChg>
      </pc:sldChg>
      <pc:sldChg chg="addSp modSp">
        <pc:chgData name="Khoo Jing Xiang /CSF" userId="S::s10242713@connect.np.edu.sg::8d58525a-c23c-461c-8a26-3ced87f897af" providerId="AD" clId="Web-{818F588E-1A91-BEFB-57D2-2A2DD6276306}" dt="2024-01-27T17:32:32.143" v="626" actId="20577"/>
        <pc:sldMkLst>
          <pc:docMk/>
          <pc:sldMk cId="1549905157" sldId="286"/>
        </pc:sldMkLst>
        <pc:spChg chg="mod">
          <ac:chgData name="Khoo Jing Xiang /CSF" userId="S::s10242713@connect.np.edu.sg::8d58525a-c23c-461c-8a26-3ced87f897af" providerId="AD" clId="Web-{818F588E-1A91-BEFB-57D2-2A2DD6276306}" dt="2024-01-27T17:32:32.143" v="626" actId="20577"/>
          <ac:spMkLst>
            <pc:docMk/>
            <pc:sldMk cId="1549905157" sldId="286"/>
            <ac:spMk id="3" creationId="{1719385D-1FFA-88A7-973B-BB9A6B85E3D3}"/>
          </ac:spMkLst>
        </pc:spChg>
        <pc:spChg chg="add">
          <ac:chgData name="Khoo Jing Xiang /CSF" userId="S::s10242713@connect.np.edu.sg::8d58525a-c23c-461c-8a26-3ced87f897af" providerId="AD" clId="Web-{818F588E-1A91-BEFB-57D2-2A2DD6276306}" dt="2024-01-27T17:26:23.489" v="565"/>
          <ac:spMkLst>
            <pc:docMk/>
            <pc:sldMk cId="1549905157" sldId="286"/>
            <ac:spMk id="5" creationId="{B8EC4E9B-9A96-E3F8-17BE-C3579ACED892}"/>
          </ac:spMkLst>
        </pc:spChg>
      </pc:sldChg>
      <pc:sldChg chg="addSp delSp modSp">
        <pc:chgData name="Khoo Jing Xiang /CSF" userId="S::s10242713@connect.np.edu.sg::8d58525a-c23c-461c-8a26-3ced87f897af" providerId="AD" clId="Web-{818F588E-1A91-BEFB-57D2-2A2DD6276306}" dt="2024-01-27T17:38:39.123" v="766" actId="20577"/>
        <pc:sldMkLst>
          <pc:docMk/>
          <pc:sldMk cId="956688909" sldId="287"/>
        </pc:sldMkLst>
        <pc:spChg chg="mod">
          <ac:chgData name="Khoo Jing Xiang /CSF" userId="S::s10242713@connect.np.edu.sg::8d58525a-c23c-461c-8a26-3ced87f897af" providerId="AD" clId="Web-{818F588E-1A91-BEFB-57D2-2A2DD6276306}" dt="2024-01-27T17:38:39.123" v="766" actId="20577"/>
          <ac:spMkLst>
            <pc:docMk/>
            <pc:sldMk cId="956688909" sldId="287"/>
            <ac:spMk id="3" creationId="{4BC6ECAF-3782-298A-6BD5-48D32DD63BA9}"/>
          </ac:spMkLst>
        </pc:spChg>
        <pc:spChg chg="add del mod">
          <ac:chgData name="Khoo Jing Xiang /CSF" userId="S::s10242713@connect.np.edu.sg::8d58525a-c23c-461c-8a26-3ced87f897af" providerId="AD" clId="Web-{818F588E-1A91-BEFB-57D2-2A2DD6276306}" dt="2024-01-27T17:35:08.413" v="739"/>
          <ac:spMkLst>
            <pc:docMk/>
            <pc:sldMk cId="956688909" sldId="287"/>
            <ac:spMk id="4" creationId="{16357F00-DE7B-AE6B-7B1D-D72F2622DE3B}"/>
          </ac:spMkLst>
        </pc:spChg>
      </pc:sldChg>
      <pc:sldChg chg="modSp">
        <pc:chgData name="Khoo Jing Xiang /CSF" userId="S::s10242713@connect.np.edu.sg::8d58525a-c23c-461c-8a26-3ced87f897af" providerId="AD" clId="Web-{818F588E-1A91-BEFB-57D2-2A2DD6276306}" dt="2024-01-27T17:17:37.520" v="76" actId="20577"/>
        <pc:sldMkLst>
          <pc:docMk/>
          <pc:sldMk cId="99133501" sldId="288"/>
        </pc:sldMkLst>
        <pc:spChg chg="mod">
          <ac:chgData name="Khoo Jing Xiang /CSF" userId="S::s10242713@connect.np.edu.sg::8d58525a-c23c-461c-8a26-3ced87f897af" providerId="AD" clId="Web-{818F588E-1A91-BEFB-57D2-2A2DD6276306}" dt="2024-01-27T17:17:37.520" v="76" actId="20577"/>
          <ac:spMkLst>
            <pc:docMk/>
            <pc:sldMk cId="99133501" sldId="288"/>
            <ac:spMk id="3" creationId="{72396D3F-20C8-1372-1935-B16034C4ABE7}"/>
          </ac:spMkLst>
        </pc:spChg>
      </pc:sldChg>
      <pc:sldChg chg="addSp modSp">
        <pc:chgData name="Khoo Jing Xiang /CSF" userId="S::s10242713@connect.np.edu.sg::8d58525a-c23c-461c-8a26-3ced87f897af" providerId="AD" clId="Web-{818F588E-1A91-BEFB-57D2-2A2DD6276306}" dt="2024-01-27T17:18:11.506" v="106" actId="20577"/>
        <pc:sldMkLst>
          <pc:docMk/>
          <pc:sldMk cId="1376582542" sldId="289"/>
        </pc:sldMkLst>
        <pc:spChg chg="add mod">
          <ac:chgData name="Khoo Jing Xiang /CSF" userId="S::s10242713@connect.np.edu.sg::8d58525a-c23c-461c-8a26-3ced87f897af" providerId="AD" clId="Web-{818F588E-1A91-BEFB-57D2-2A2DD6276306}" dt="2024-01-27T17:18:11.506" v="106" actId="20577"/>
          <ac:spMkLst>
            <pc:docMk/>
            <pc:sldMk cId="1376582542" sldId="289"/>
            <ac:spMk id="3" creationId="{8A294086-4FEA-BC7F-C983-0133541947BC}"/>
          </ac:spMkLst>
        </pc:spChg>
      </pc:sldChg>
      <pc:sldChg chg="del">
        <pc:chgData name="Khoo Jing Xiang /CSF" userId="S::s10242713@connect.np.edu.sg::8d58525a-c23c-461c-8a26-3ced87f897af" providerId="AD" clId="Web-{818F588E-1A91-BEFB-57D2-2A2DD6276306}" dt="2024-01-27T17:16:58.472" v="60"/>
        <pc:sldMkLst>
          <pc:docMk/>
          <pc:sldMk cId="4263699388" sldId="290"/>
        </pc:sldMkLst>
      </pc:sldChg>
      <pc:sldChg chg="addSp modSp new">
        <pc:chgData name="Khoo Jing Xiang /CSF" userId="S::s10242713@connect.np.edu.sg::8d58525a-c23c-461c-8a26-3ced87f897af" providerId="AD" clId="Web-{818F588E-1A91-BEFB-57D2-2A2DD6276306}" dt="2024-01-27T17:55:09.668" v="790" actId="20577"/>
        <pc:sldMkLst>
          <pc:docMk/>
          <pc:sldMk cId="2632839319" sldId="292"/>
        </pc:sldMkLst>
        <pc:spChg chg="mod">
          <ac:chgData name="Khoo Jing Xiang /CSF" userId="S::s10242713@connect.np.edu.sg::8d58525a-c23c-461c-8a26-3ced87f897af" providerId="AD" clId="Web-{818F588E-1A91-BEFB-57D2-2A2DD6276306}" dt="2024-01-27T17:27:17.491" v="585" actId="20577"/>
          <ac:spMkLst>
            <pc:docMk/>
            <pc:sldMk cId="2632839319" sldId="292"/>
            <ac:spMk id="2" creationId="{793A6D28-5A4D-9529-1E37-5EC48937E308}"/>
          </ac:spMkLst>
        </pc:spChg>
        <pc:spChg chg="add mod">
          <ac:chgData name="Khoo Jing Xiang /CSF" userId="S::s10242713@connect.np.edu.sg::8d58525a-c23c-461c-8a26-3ced87f897af" providerId="AD" clId="Web-{818F588E-1A91-BEFB-57D2-2A2DD6276306}" dt="2024-01-27T17:55:09.668" v="790" actId="20577"/>
          <ac:spMkLst>
            <pc:docMk/>
            <pc:sldMk cId="2632839319" sldId="292"/>
            <ac:spMk id="3" creationId="{66D49CFE-352E-FBF8-C34E-248DE9BA9502}"/>
          </ac:spMkLst>
        </pc:spChg>
      </pc:sldChg>
      <pc:sldChg chg="addSp modSp new">
        <pc:chgData name="Khoo Jing Xiang /CSF" userId="S::s10242713@connect.np.edu.sg::8d58525a-c23c-461c-8a26-3ced87f897af" providerId="AD" clId="Web-{818F588E-1A91-BEFB-57D2-2A2DD6276306}" dt="2024-01-27T17:40:28.704" v="787" actId="20577"/>
        <pc:sldMkLst>
          <pc:docMk/>
          <pc:sldMk cId="1338340776" sldId="293"/>
        </pc:sldMkLst>
        <pc:spChg chg="mod">
          <ac:chgData name="Khoo Jing Xiang /CSF" userId="S::s10242713@connect.np.edu.sg::8d58525a-c23c-461c-8a26-3ced87f897af" providerId="AD" clId="Web-{818F588E-1A91-BEFB-57D2-2A2DD6276306}" dt="2024-01-27T17:40:11.157" v="780" actId="20577"/>
          <ac:spMkLst>
            <pc:docMk/>
            <pc:sldMk cId="1338340776" sldId="293"/>
            <ac:spMk id="2" creationId="{94618E33-DB06-1564-B95B-51CC460B3AEB}"/>
          </ac:spMkLst>
        </pc:spChg>
        <pc:spChg chg="add mod">
          <ac:chgData name="Khoo Jing Xiang /CSF" userId="S::s10242713@connect.np.edu.sg::8d58525a-c23c-461c-8a26-3ced87f897af" providerId="AD" clId="Web-{818F588E-1A91-BEFB-57D2-2A2DD6276306}" dt="2024-01-27T17:40:28.704" v="787" actId="20577"/>
          <ac:spMkLst>
            <pc:docMk/>
            <pc:sldMk cId="1338340776" sldId="293"/>
            <ac:spMk id="3" creationId="{C99C9680-5361-9929-6F76-CAEFFC767BBD}"/>
          </ac:spMkLst>
        </pc:spChg>
      </pc:sldChg>
      <pc:sldChg chg="addSp modSp new">
        <pc:chgData name="Khoo Jing Xiang /CSF" userId="S::s10242713@connect.np.edu.sg::8d58525a-c23c-461c-8a26-3ced87f897af" providerId="AD" clId="Web-{818F588E-1A91-BEFB-57D2-2A2DD6276306}" dt="2024-01-27T19:18:25.434" v="843" actId="14100"/>
        <pc:sldMkLst>
          <pc:docMk/>
          <pc:sldMk cId="2136681350" sldId="294"/>
        </pc:sldMkLst>
        <pc:spChg chg="mod">
          <ac:chgData name="Khoo Jing Xiang /CSF" userId="S::s10242713@connect.np.edu.sg::8d58525a-c23c-461c-8a26-3ced87f897af" providerId="AD" clId="Web-{818F588E-1A91-BEFB-57D2-2A2DD6276306}" dt="2024-01-27T19:13:16.360" v="796" actId="20577"/>
          <ac:spMkLst>
            <pc:docMk/>
            <pc:sldMk cId="2136681350" sldId="294"/>
            <ac:spMk id="2" creationId="{6F72CABF-2D76-3E34-6E09-8E6CA07E8E2C}"/>
          </ac:spMkLst>
        </pc:spChg>
        <pc:spChg chg="add mod">
          <ac:chgData name="Khoo Jing Xiang /CSF" userId="S::s10242713@connect.np.edu.sg::8d58525a-c23c-461c-8a26-3ced87f897af" providerId="AD" clId="Web-{818F588E-1A91-BEFB-57D2-2A2DD6276306}" dt="2024-01-27T19:18:25.434" v="843" actId="14100"/>
          <ac:spMkLst>
            <pc:docMk/>
            <pc:sldMk cId="2136681350" sldId="294"/>
            <ac:spMk id="5" creationId="{FB9A2FF0-F4BB-A9E5-33B2-764231761B98}"/>
          </ac:spMkLst>
        </pc:spChg>
        <pc:spChg chg="add mod">
          <ac:chgData name="Khoo Jing Xiang /CSF" userId="S::s10242713@connect.np.edu.sg::8d58525a-c23c-461c-8a26-3ced87f897af" providerId="AD" clId="Web-{818F588E-1A91-BEFB-57D2-2A2DD6276306}" dt="2024-01-27T19:18:06.386" v="827" actId="20577"/>
          <ac:spMkLst>
            <pc:docMk/>
            <pc:sldMk cId="2136681350" sldId="294"/>
            <ac:spMk id="6" creationId="{B041EDB4-92BD-02EA-B64F-5FEB42D4A0D1}"/>
          </ac:spMkLst>
        </pc:spChg>
      </pc:sldChg>
    </pc:docChg>
  </pc:docChgLst>
  <pc:docChgLst>
    <pc:chgData name="Khoo Jing Xiang /CSF" userId="S::s10242713@connect.np.edu.sg::8d58525a-c23c-461c-8a26-3ced87f897af" providerId="AD" clId="Web-{6EBBC2A0-A854-0532-4D8A-4AC8AB885B97}"/>
    <pc:docChg chg="addSld modSld sldOrd">
      <pc:chgData name="Khoo Jing Xiang /CSF" userId="S::s10242713@connect.np.edu.sg::8d58525a-c23c-461c-8a26-3ced87f897af" providerId="AD" clId="Web-{6EBBC2A0-A854-0532-4D8A-4AC8AB885B97}" dt="2024-01-30T07:04:15.844" v="85"/>
      <pc:docMkLst>
        <pc:docMk/>
      </pc:docMkLst>
      <pc:sldChg chg="ord">
        <pc:chgData name="Khoo Jing Xiang /CSF" userId="S::s10242713@connect.np.edu.sg::8d58525a-c23c-461c-8a26-3ced87f897af" providerId="AD" clId="Web-{6EBBC2A0-A854-0532-4D8A-4AC8AB885B97}" dt="2024-01-30T07:01:09.840" v="17"/>
        <pc:sldMkLst>
          <pc:docMk/>
          <pc:sldMk cId="0" sldId="258"/>
        </pc:sldMkLst>
      </pc:sldChg>
      <pc:sldChg chg="addSp modSp new mod ord setBg">
        <pc:chgData name="Khoo Jing Xiang /CSF" userId="S::s10242713@connect.np.edu.sg::8d58525a-c23c-461c-8a26-3ced87f897af" providerId="AD" clId="Web-{6EBBC2A0-A854-0532-4D8A-4AC8AB885B97}" dt="2024-01-30T07:04:15.844" v="85"/>
        <pc:sldMkLst>
          <pc:docMk/>
          <pc:sldMk cId="3198871784" sldId="314"/>
        </pc:sldMkLst>
        <pc:spChg chg="mod">
          <ac:chgData name="Khoo Jing Xiang /CSF" userId="S::s10242713@connect.np.edu.sg::8d58525a-c23c-461c-8a26-3ced87f897af" providerId="AD" clId="Web-{6EBBC2A0-A854-0532-4D8A-4AC8AB885B97}" dt="2024-01-30T07:04:15.844" v="85"/>
          <ac:spMkLst>
            <pc:docMk/>
            <pc:sldMk cId="3198871784" sldId="314"/>
            <ac:spMk id="2" creationId="{92B4FEF9-68B3-03E3-80DA-A56C02E5DE3C}"/>
          </ac:spMkLst>
        </pc:spChg>
        <pc:spChg chg="mod ord">
          <ac:chgData name="Khoo Jing Xiang /CSF" userId="S::s10242713@connect.np.edu.sg::8d58525a-c23c-461c-8a26-3ced87f897af" providerId="AD" clId="Web-{6EBBC2A0-A854-0532-4D8A-4AC8AB885B97}" dt="2024-01-30T07:04:15.844" v="85"/>
          <ac:spMkLst>
            <pc:docMk/>
            <pc:sldMk cId="3198871784" sldId="314"/>
            <ac:spMk id="3" creationId="{8339F8C8-7BB9-A924-3D05-EB0D72E196C2}"/>
          </ac:spMkLst>
        </pc:spChg>
        <pc:spChg chg="add">
          <ac:chgData name="Khoo Jing Xiang /CSF" userId="S::s10242713@connect.np.edu.sg::8d58525a-c23c-461c-8a26-3ced87f897af" providerId="AD" clId="Web-{6EBBC2A0-A854-0532-4D8A-4AC8AB885B97}" dt="2024-01-30T07:04:15.844" v="85"/>
          <ac:spMkLst>
            <pc:docMk/>
            <pc:sldMk cId="3198871784" sldId="314"/>
            <ac:spMk id="9" creationId="{C33BF9DD-8A45-4EEE-B231-0A14D322E5F9}"/>
          </ac:spMkLst>
        </pc:spChg>
        <pc:spChg chg="add">
          <ac:chgData name="Khoo Jing Xiang /CSF" userId="S::s10242713@connect.np.edu.sg::8d58525a-c23c-461c-8a26-3ced87f897af" providerId="AD" clId="Web-{6EBBC2A0-A854-0532-4D8A-4AC8AB885B97}" dt="2024-01-30T07:04:15.844" v="85"/>
          <ac:spMkLst>
            <pc:docMk/>
            <pc:sldMk cId="3198871784" sldId="314"/>
            <ac:spMk id="13" creationId="{D5FBCAC9-BD8B-4F3B-AD74-EF37D4211349}"/>
          </ac:spMkLst>
        </pc:spChg>
        <pc:spChg chg="add">
          <ac:chgData name="Khoo Jing Xiang /CSF" userId="S::s10242713@connect.np.edu.sg::8d58525a-c23c-461c-8a26-3ced87f897af" providerId="AD" clId="Web-{6EBBC2A0-A854-0532-4D8A-4AC8AB885B97}" dt="2024-01-30T07:04:15.844" v="85"/>
          <ac:spMkLst>
            <pc:docMk/>
            <pc:sldMk cId="3198871784" sldId="314"/>
            <ac:spMk id="15" creationId="{9556C5A8-AD7E-4CE7-87BE-9EA3B5E1786F}"/>
          </ac:spMkLst>
        </pc:spChg>
        <pc:picChg chg="add mod">
          <ac:chgData name="Khoo Jing Xiang /CSF" userId="S::s10242713@connect.np.edu.sg::8d58525a-c23c-461c-8a26-3ced87f897af" providerId="AD" clId="Web-{6EBBC2A0-A854-0532-4D8A-4AC8AB885B97}" dt="2024-01-30T07:04:15.844" v="85"/>
          <ac:picMkLst>
            <pc:docMk/>
            <pc:sldMk cId="3198871784" sldId="314"/>
            <ac:picMk id="4" creationId="{0BD1B025-CD5C-EAD0-274B-A6BF99EEC970}"/>
          </ac:picMkLst>
        </pc:picChg>
        <pc:cxnChg chg="add">
          <ac:chgData name="Khoo Jing Xiang /CSF" userId="S::s10242713@connect.np.edu.sg::8d58525a-c23c-461c-8a26-3ced87f897af" providerId="AD" clId="Web-{6EBBC2A0-A854-0532-4D8A-4AC8AB885B97}" dt="2024-01-30T07:04:15.844" v="85"/>
          <ac:cxnSpMkLst>
            <pc:docMk/>
            <pc:sldMk cId="3198871784" sldId="314"/>
            <ac:cxnSpMk id="11" creationId="{9020DCC9-F851-4562-BB20-1AB3C51BFD08}"/>
          </ac:cxnSpMkLst>
        </pc:cxnChg>
      </pc:sldChg>
    </pc:docChg>
  </pc:docChgLst>
  <pc:docChgLst>
    <pc:chgData name="Khoo Jing Xiang /CSF" userId="S::s10242713@connect.np.edu.sg::8d58525a-c23c-461c-8a26-3ced87f897af" providerId="AD" clId="Web-{B45D8C88-539C-94C4-588A-7F03EBF138D0}"/>
    <pc:docChg chg="delSld modSld">
      <pc:chgData name="Khoo Jing Xiang /CSF" userId="S::s10242713@connect.np.edu.sg::8d58525a-c23c-461c-8a26-3ced87f897af" providerId="AD" clId="Web-{B45D8C88-539C-94C4-588A-7F03EBF138D0}" dt="2024-01-28T10:22:18.624" v="167" actId="20577"/>
      <pc:docMkLst>
        <pc:docMk/>
      </pc:docMkLst>
      <pc:sldChg chg="modSp">
        <pc:chgData name="Khoo Jing Xiang /CSF" userId="S::s10242713@connect.np.edu.sg::8d58525a-c23c-461c-8a26-3ced87f897af" providerId="AD" clId="Web-{B45D8C88-539C-94C4-588A-7F03EBF138D0}" dt="2024-01-28T10:18:13.978" v="133" actId="20577"/>
        <pc:sldMkLst>
          <pc:docMk/>
          <pc:sldMk cId="0" sldId="258"/>
        </pc:sldMkLst>
        <pc:spChg chg="mod">
          <ac:chgData name="Khoo Jing Xiang /CSF" userId="S::s10242713@connect.np.edu.sg::8d58525a-c23c-461c-8a26-3ced87f897af" providerId="AD" clId="Web-{B45D8C88-539C-94C4-588A-7F03EBF138D0}" dt="2024-01-28T10:18:13.978" v="133" actId="20577"/>
          <ac:spMkLst>
            <pc:docMk/>
            <pc:sldMk cId="0" sldId="258"/>
            <ac:spMk id="3" creationId="{4DB2096C-0AD5-E51F-350E-3C309E1AB721}"/>
          </ac:spMkLst>
        </pc:spChg>
      </pc:sldChg>
      <pc:sldChg chg="addSp modSp">
        <pc:chgData name="Khoo Jing Xiang /CSF" userId="S::s10242713@connect.np.edu.sg::8d58525a-c23c-461c-8a26-3ced87f897af" providerId="AD" clId="Web-{B45D8C88-539C-94C4-588A-7F03EBF138D0}" dt="2024-01-28T10:15:21.443" v="130" actId="1076"/>
        <pc:sldMkLst>
          <pc:docMk/>
          <pc:sldMk cId="0" sldId="277"/>
        </pc:sldMkLst>
        <pc:spChg chg="mod">
          <ac:chgData name="Khoo Jing Xiang /CSF" userId="S::s10242713@connect.np.edu.sg::8d58525a-c23c-461c-8a26-3ced87f897af" providerId="AD" clId="Web-{B45D8C88-539C-94C4-588A-7F03EBF138D0}" dt="2024-01-28T10:12:36.377" v="18" actId="20577"/>
          <ac:spMkLst>
            <pc:docMk/>
            <pc:sldMk cId="0" sldId="277"/>
            <ac:spMk id="4035" creationId="{F6EDBA90-8AE1-8CDD-6DF9-F6A6FFDFEC14}"/>
          </ac:spMkLst>
        </pc:spChg>
        <pc:spChg chg="mod">
          <ac:chgData name="Khoo Jing Xiang /CSF" userId="S::s10242713@connect.np.edu.sg::8d58525a-c23c-461c-8a26-3ced87f897af" providerId="AD" clId="Web-{B45D8C88-539C-94C4-588A-7F03EBF138D0}" dt="2024-01-28T10:11:57.642" v="8" actId="1076"/>
          <ac:spMkLst>
            <pc:docMk/>
            <pc:sldMk cId="0" sldId="277"/>
            <ac:spMk id="4036" creationId="{4A651772-A1B6-8959-6142-7F2813F9CFFA}"/>
          </ac:spMkLst>
        </pc:spChg>
        <pc:spChg chg="add">
          <ac:chgData name="Khoo Jing Xiang /CSF" userId="S::s10242713@connect.np.edu.sg::8d58525a-c23c-461c-8a26-3ced87f897af" providerId="AD" clId="Web-{B45D8C88-539C-94C4-588A-7F03EBF138D0}" dt="2024-01-28T10:14:49.817" v="125"/>
          <ac:spMkLst>
            <pc:docMk/>
            <pc:sldMk cId="0" sldId="277"/>
            <ac:spMk id="4998" creationId="{2AA607BA-5A62-F7C1-84BB-4CB6087BCADC}"/>
          </ac:spMkLst>
        </pc:spChg>
        <pc:spChg chg="add mod">
          <ac:chgData name="Khoo Jing Xiang /CSF" userId="S::s10242713@connect.np.edu.sg::8d58525a-c23c-461c-8a26-3ced87f897af" providerId="AD" clId="Web-{B45D8C88-539C-94C4-588A-7F03EBF138D0}" dt="2024-01-28T10:15:21.443" v="130" actId="1076"/>
          <ac:spMkLst>
            <pc:docMk/>
            <pc:sldMk cId="0" sldId="277"/>
            <ac:spMk id="5009" creationId="{35754177-50D2-1A8B-B827-D010E48B23E1}"/>
          </ac:spMkLst>
        </pc:spChg>
        <pc:spChg chg="add mod">
          <ac:chgData name="Khoo Jing Xiang /CSF" userId="S::s10242713@connect.np.edu.sg::8d58525a-c23c-461c-8a26-3ced87f897af" providerId="AD" clId="Web-{B45D8C88-539C-94C4-588A-7F03EBF138D0}" dt="2024-01-28T10:15:18.318" v="129" actId="1076"/>
          <ac:spMkLst>
            <pc:docMk/>
            <pc:sldMk cId="0" sldId="277"/>
            <ac:spMk id="5010" creationId="{80464073-895E-8A95-7824-95AF4464332D}"/>
          </ac:spMkLst>
        </pc:spChg>
        <pc:graphicFrameChg chg="modGraphic">
          <ac:chgData name="Khoo Jing Xiang /CSF" userId="S::s10242713@connect.np.edu.sg::8d58525a-c23c-461c-8a26-3ced87f897af" providerId="AD" clId="Web-{B45D8C88-539C-94C4-588A-7F03EBF138D0}" dt="2024-01-28T10:14:26.129" v="124" actId="20577"/>
          <ac:graphicFrameMkLst>
            <pc:docMk/>
            <pc:sldMk cId="0" sldId="277"/>
            <ac:graphicFrameMk id="7" creationId="{32337A5D-4E79-AF07-6637-2F380283D7E9}"/>
          </ac:graphicFrameMkLst>
        </pc:graphicFrameChg>
        <pc:graphicFrameChg chg="mod modGraphic">
          <ac:chgData name="Khoo Jing Xiang /CSF" userId="S::s10242713@connect.np.edu.sg::8d58525a-c23c-461c-8a26-3ced87f897af" providerId="AD" clId="Web-{B45D8C88-539C-94C4-588A-7F03EBF138D0}" dt="2024-01-28T10:14:59.114" v="126" actId="1076"/>
          <ac:graphicFrameMkLst>
            <pc:docMk/>
            <pc:sldMk cId="0" sldId="277"/>
            <ac:graphicFrameMk id="304" creationId="{456399A4-702A-A6F6-194E-E2FC4C10E45B}"/>
          </ac:graphicFrameMkLst>
        </pc:graphicFrameChg>
      </pc:sldChg>
      <pc:sldChg chg="del">
        <pc:chgData name="Khoo Jing Xiang /CSF" userId="S::s10242713@connect.np.edu.sg::8d58525a-c23c-461c-8a26-3ced87f897af" providerId="AD" clId="Web-{B45D8C88-539C-94C4-588A-7F03EBF138D0}" dt="2024-01-28T10:16:31.882" v="131"/>
        <pc:sldMkLst>
          <pc:docMk/>
          <pc:sldMk cId="1841831643" sldId="281"/>
        </pc:sldMkLst>
      </pc:sldChg>
      <pc:sldChg chg="modSp">
        <pc:chgData name="Khoo Jing Xiang /CSF" userId="S::s10242713@connect.np.edu.sg::8d58525a-c23c-461c-8a26-3ced87f897af" providerId="AD" clId="Web-{B45D8C88-539C-94C4-588A-7F03EBF138D0}" dt="2024-01-28T10:22:18.624" v="167" actId="20577"/>
        <pc:sldMkLst>
          <pc:docMk/>
          <pc:sldMk cId="2997354355" sldId="306"/>
        </pc:sldMkLst>
        <pc:spChg chg="mod">
          <ac:chgData name="Khoo Jing Xiang /CSF" userId="S::s10242713@connect.np.edu.sg::8d58525a-c23c-461c-8a26-3ced87f897af" providerId="AD" clId="Web-{B45D8C88-539C-94C4-588A-7F03EBF138D0}" dt="2024-01-28T10:22:18.624" v="167" actId="20577"/>
          <ac:spMkLst>
            <pc:docMk/>
            <pc:sldMk cId="2997354355" sldId="306"/>
            <ac:spMk id="5" creationId="{E6D49004-FE99-3177-8159-C0F8FE94E61F}"/>
          </ac:spMkLst>
        </pc:spChg>
      </pc:sldChg>
      <pc:sldChg chg="addSp modSp">
        <pc:chgData name="Khoo Jing Xiang /CSF" userId="S::s10242713@connect.np.edu.sg::8d58525a-c23c-461c-8a26-3ced87f897af" providerId="AD" clId="Web-{B45D8C88-539C-94C4-588A-7F03EBF138D0}" dt="2024-01-28T10:21:47.451" v="158" actId="1076"/>
        <pc:sldMkLst>
          <pc:docMk/>
          <pc:sldMk cId="919741951" sldId="307"/>
        </pc:sldMkLst>
        <pc:spChg chg="mod">
          <ac:chgData name="Khoo Jing Xiang /CSF" userId="S::s10242713@connect.np.edu.sg::8d58525a-c23c-461c-8a26-3ced87f897af" providerId="AD" clId="Web-{B45D8C88-539C-94C4-588A-7F03EBF138D0}" dt="2024-01-28T10:21:47.451" v="158" actId="1076"/>
          <ac:spMkLst>
            <pc:docMk/>
            <pc:sldMk cId="919741951" sldId="307"/>
            <ac:spMk id="5" creationId="{ED9F60BC-061E-0BEB-7644-0F01602589FD}"/>
          </ac:spMkLst>
        </pc:spChg>
        <pc:spChg chg="add mod">
          <ac:chgData name="Khoo Jing Xiang /CSF" userId="S::s10242713@connect.np.edu.sg::8d58525a-c23c-461c-8a26-3ced87f897af" providerId="AD" clId="Web-{B45D8C88-539C-94C4-588A-7F03EBF138D0}" dt="2024-01-28T10:21:04.263" v="147" actId="20577"/>
          <ac:spMkLst>
            <pc:docMk/>
            <pc:sldMk cId="919741951" sldId="307"/>
            <ac:spMk id="7" creationId="{B0398465-D7C2-8DAA-590A-DB169E35354E}"/>
          </ac:spMkLst>
        </pc:spChg>
        <pc:spChg chg="add mod">
          <ac:chgData name="Khoo Jing Xiang /CSF" userId="S::s10242713@connect.np.edu.sg::8d58525a-c23c-461c-8a26-3ced87f897af" providerId="AD" clId="Web-{B45D8C88-539C-94C4-588A-7F03EBF138D0}" dt="2024-01-28T10:21:10.966" v="151" actId="20577"/>
          <ac:spMkLst>
            <pc:docMk/>
            <pc:sldMk cId="919741951" sldId="307"/>
            <ac:spMk id="8" creationId="{B4298C5E-A9BC-C7A4-0097-D0DEFBF5C761}"/>
          </ac:spMkLst>
        </pc:spChg>
        <pc:spChg chg="add mod">
          <ac:chgData name="Khoo Jing Xiang /CSF" userId="S::s10242713@connect.np.edu.sg::8d58525a-c23c-461c-8a26-3ced87f897af" providerId="AD" clId="Web-{B45D8C88-539C-94C4-588A-7F03EBF138D0}" dt="2024-01-28T10:21:23.138" v="156" actId="20577"/>
          <ac:spMkLst>
            <pc:docMk/>
            <pc:sldMk cId="919741951" sldId="307"/>
            <ac:spMk id="9" creationId="{B8D453EB-09E8-FC62-368E-D29F4F831370}"/>
          </ac:spMkLst>
        </pc:spChg>
        <pc:picChg chg="mod">
          <ac:chgData name="Khoo Jing Xiang /CSF" userId="S::s10242713@connect.np.edu.sg::8d58525a-c23c-461c-8a26-3ced87f897af" providerId="AD" clId="Web-{B45D8C88-539C-94C4-588A-7F03EBF138D0}" dt="2024-01-28T10:20:52.997" v="141" actId="14100"/>
          <ac:picMkLst>
            <pc:docMk/>
            <pc:sldMk cId="919741951" sldId="307"/>
            <ac:picMk id="3" creationId="{A821DC12-52C8-77E7-3FD5-378CFBF7CB27}"/>
          </ac:picMkLst>
        </pc:picChg>
        <pc:picChg chg="mod">
          <ac:chgData name="Khoo Jing Xiang /CSF" userId="S::s10242713@connect.np.edu.sg::8d58525a-c23c-461c-8a26-3ced87f897af" providerId="AD" clId="Web-{B45D8C88-539C-94C4-588A-7F03EBF138D0}" dt="2024-01-28T10:20:58.981" v="143" actId="1076"/>
          <ac:picMkLst>
            <pc:docMk/>
            <pc:sldMk cId="919741951" sldId="307"/>
            <ac:picMk id="4" creationId="{2871FB71-0941-FB1F-4A8B-04083BF8A1F5}"/>
          </ac:picMkLst>
        </pc:picChg>
        <pc:picChg chg="mod">
          <ac:chgData name="Khoo Jing Xiang /CSF" userId="S::s10242713@connect.np.edu.sg::8d58525a-c23c-461c-8a26-3ced87f897af" providerId="AD" clId="Web-{B45D8C88-539C-94C4-588A-7F03EBF138D0}" dt="2024-01-28T10:20:57.684" v="142" actId="1076"/>
          <ac:picMkLst>
            <pc:docMk/>
            <pc:sldMk cId="919741951" sldId="307"/>
            <ac:picMk id="6" creationId="{8A5C30BC-A95F-93C0-90AE-AFE29A764D3B}"/>
          </ac:picMkLst>
        </pc:picChg>
      </pc:sldChg>
    </pc:docChg>
  </pc:docChgLst>
  <pc:docChgLst>
    <pc:chgData name="Khoo Jing Xiang /CSF" userId="S::s10242713@connect.np.edu.sg::8d58525a-c23c-461c-8a26-3ced87f897af" providerId="AD" clId="Web-{F0BCFF98-AEC8-411E-E1A6-C1956B3C27B3}"/>
    <pc:docChg chg="addSld delSld modSld">
      <pc:chgData name="Khoo Jing Xiang /CSF" userId="S::s10242713@connect.np.edu.sg::8d58525a-c23c-461c-8a26-3ced87f897af" providerId="AD" clId="Web-{F0BCFF98-AEC8-411E-E1A6-C1956B3C27B3}" dt="2024-01-30T06:08:31.491" v="394" actId="1076"/>
      <pc:docMkLst>
        <pc:docMk/>
      </pc:docMkLst>
      <pc:sldChg chg="modSp">
        <pc:chgData name="Khoo Jing Xiang /CSF" userId="S::s10242713@connect.np.edu.sg::8d58525a-c23c-461c-8a26-3ced87f897af" providerId="AD" clId="Web-{F0BCFF98-AEC8-411E-E1A6-C1956B3C27B3}" dt="2024-01-30T05:33:43.631" v="37" actId="14100"/>
        <pc:sldMkLst>
          <pc:docMk/>
          <pc:sldMk cId="0" sldId="258"/>
        </pc:sldMkLst>
        <pc:spChg chg="mod">
          <ac:chgData name="Khoo Jing Xiang /CSF" userId="S::s10242713@connect.np.edu.sg::8d58525a-c23c-461c-8a26-3ced87f897af" providerId="AD" clId="Web-{F0BCFF98-AEC8-411E-E1A6-C1956B3C27B3}" dt="2024-01-30T05:33:43.631" v="37" actId="14100"/>
          <ac:spMkLst>
            <pc:docMk/>
            <pc:sldMk cId="0" sldId="258"/>
            <ac:spMk id="3" creationId="{4DB2096C-0AD5-E51F-350E-3C309E1AB721}"/>
          </ac:spMkLst>
        </pc:spChg>
      </pc:sldChg>
      <pc:sldChg chg="del">
        <pc:chgData name="Khoo Jing Xiang /CSF" userId="S::s10242713@connect.np.edu.sg::8d58525a-c23c-461c-8a26-3ced87f897af" providerId="AD" clId="Web-{F0BCFF98-AEC8-411E-E1A6-C1956B3C27B3}" dt="2024-01-30T05:11:23.887" v="2"/>
        <pc:sldMkLst>
          <pc:docMk/>
          <pc:sldMk cId="0" sldId="262"/>
        </pc:sldMkLst>
      </pc:sldChg>
      <pc:sldChg chg="modSp">
        <pc:chgData name="Khoo Jing Xiang /CSF" userId="S::s10242713@connect.np.edu.sg::8d58525a-c23c-461c-8a26-3ced87f897af" providerId="AD" clId="Web-{F0BCFF98-AEC8-411E-E1A6-C1956B3C27B3}" dt="2024-01-30T05:11:29.622" v="3" actId="1076"/>
        <pc:sldMkLst>
          <pc:docMk/>
          <pc:sldMk cId="0" sldId="265"/>
        </pc:sldMkLst>
        <pc:spChg chg="mod">
          <ac:chgData name="Khoo Jing Xiang /CSF" userId="S::s10242713@connect.np.edu.sg::8d58525a-c23c-461c-8a26-3ced87f897af" providerId="AD" clId="Web-{F0BCFF98-AEC8-411E-E1A6-C1956B3C27B3}" dt="2024-01-30T05:11:29.622" v="3" actId="1076"/>
          <ac:spMkLst>
            <pc:docMk/>
            <pc:sldMk cId="0" sldId="265"/>
            <ac:spMk id="2" creationId="{00000000-0000-0000-0000-000000000000}"/>
          </ac:spMkLst>
        </pc:spChg>
      </pc:sldChg>
      <pc:sldChg chg="addSp modSp">
        <pc:chgData name="Khoo Jing Xiang /CSF" userId="S::s10242713@connect.np.edu.sg::8d58525a-c23c-461c-8a26-3ced87f897af" providerId="AD" clId="Web-{F0BCFF98-AEC8-411E-E1A6-C1956B3C27B3}" dt="2024-01-30T06:00:22.554" v="301" actId="20577"/>
        <pc:sldMkLst>
          <pc:docMk/>
          <pc:sldMk cId="0" sldId="277"/>
        </pc:sldMkLst>
        <pc:spChg chg="add mod">
          <ac:chgData name="Khoo Jing Xiang /CSF" userId="S::s10242713@connect.np.edu.sg::8d58525a-c23c-461c-8a26-3ced87f897af" providerId="AD" clId="Web-{F0BCFF98-AEC8-411E-E1A6-C1956B3C27B3}" dt="2024-01-30T06:00:22.554" v="301" actId="20577"/>
          <ac:spMkLst>
            <pc:docMk/>
            <pc:sldMk cId="0" sldId="277"/>
            <ac:spMk id="4074" creationId="{ED8754AD-C408-E777-FDDC-B7554C448A2B}"/>
          </ac:spMkLst>
        </pc:spChg>
      </pc:sldChg>
      <pc:sldChg chg="addSp modSp mod setBg">
        <pc:chgData name="Khoo Jing Xiang /CSF" userId="S::s10242713@connect.np.edu.sg::8d58525a-c23c-461c-8a26-3ced87f897af" providerId="AD" clId="Web-{F0BCFF98-AEC8-411E-E1A6-C1956B3C27B3}" dt="2024-01-30T05:27:27.854" v="34" actId="14100"/>
        <pc:sldMkLst>
          <pc:docMk/>
          <pc:sldMk cId="0" sldId="278"/>
        </pc:sldMkLst>
        <pc:spChg chg="mod">
          <ac:chgData name="Khoo Jing Xiang /CSF" userId="S::s10242713@connect.np.edu.sg::8d58525a-c23c-461c-8a26-3ced87f897af" providerId="AD" clId="Web-{F0BCFF98-AEC8-411E-E1A6-C1956B3C27B3}" dt="2024-01-30T05:27:27.854" v="34" actId="14100"/>
          <ac:spMkLst>
            <pc:docMk/>
            <pc:sldMk cId="0" sldId="278"/>
            <ac:spMk id="2" creationId="{00000000-0000-0000-0000-000000000000}"/>
          </ac:spMkLst>
        </pc:spChg>
        <pc:spChg chg="add">
          <ac:chgData name="Khoo Jing Xiang /CSF" userId="S::s10242713@connect.np.edu.sg::8d58525a-c23c-461c-8a26-3ced87f897af" providerId="AD" clId="Web-{F0BCFF98-AEC8-411E-E1A6-C1956B3C27B3}" dt="2024-01-30T05:27:12.276" v="31"/>
          <ac:spMkLst>
            <pc:docMk/>
            <pc:sldMk cId="0" sldId="278"/>
            <ac:spMk id="8" creationId="{4E4490D0-3672-446A-AC12-B4830333BDDD}"/>
          </ac:spMkLst>
        </pc:spChg>
        <pc:spChg chg="add">
          <ac:chgData name="Khoo Jing Xiang /CSF" userId="S::s10242713@connect.np.edu.sg::8d58525a-c23c-461c-8a26-3ced87f897af" providerId="AD" clId="Web-{F0BCFF98-AEC8-411E-E1A6-C1956B3C27B3}" dt="2024-01-30T05:27:12.276" v="31"/>
          <ac:spMkLst>
            <pc:docMk/>
            <pc:sldMk cId="0" sldId="278"/>
            <ac:spMk id="10" creationId="{39CB82C2-DF65-4EC1-8280-F201D50F570B}"/>
          </ac:spMkLst>
        </pc:spChg>
        <pc:spChg chg="add">
          <ac:chgData name="Khoo Jing Xiang /CSF" userId="S::s10242713@connect.np.edu.sg::8d58525a-c23c-461c-8a26-3ced87f897af" providerId="AD" clId="Web-{F0BCFF98-AEC8-411E-E1A6-C1956B3C27B3}" dt="2024-01-30T05:27:12.276" v="31"/>
          <ac:spMkLst>
            <pc:docMk/>
            <pc:sldMk cId="0" sldId="278"/>
            <ac:spMk id="14" creationId="{5AE6C737-FF55-4064-94B7-0B21D2EB6045}"/>
          </ac:spMkLst>
        </pc:spChg>
        <pc:spChg chg="add">
          <ac:chgData name="Khoo Jing Xiang /CSF" userId="S::s10242713@connect.np.edu.sg::8d58525a-c23c-461c-8a26-3ced87f897af" providerId="AD" clId="Web-{F0BCFF98-AEC8-411E-E1A6-C1956B3C27B3}" dt="2024-01-30T05:27:12.276" v="31"/>
          <ac:spMkLst>
            <pc:docMk/>
            <pc:sldMk cId="0" sldId="278"/>
            <ac:spMk id="18" creationId="{D8218D9F-38B6-4AE0-9051-5434D19A5277}"/>
          </ac:spMkLst>
        </pc:spChg>
        <pc:spChg chg="add">
          <ac:chgData name="Khoo Jing Xiang /CSF" userId="S::s10242713@connect.np.edu.sg::8d58525a-c23c-461c-8a26-3ced87f897af" providerId="AD" clId="Web-{F0BCFF98-AEC8-411E-E1A6-C1956B3C27B3}" dt="2024-01-30T05:27:12.276" v="31"/>
          <ac:spMkLst>
            <pc:docMk/>
            <pc:sldMk cId="0" sldId="278"/>
            <ac:spMk id="20" creationId="{2D3DCA99-84AF-487A-BF72-91C5FA6B0B70}"/>
          </ac:spMkLst>
        </pc:spChg>
        <pc:picChg chg="add mod">
          <ac:chgData name="Khoo Jing Xiang /CSF" userId="S::s10242713@connect.np.edu.sg::8d58525a-c23c-461c-8a26-3ced87f897af" providerId="AD" clId="Web-{F0BCFF98-AEC8-411E-E1A6-C1956B3C27B3}" dt="2024-01-30T05:27:12.276" v="31"/>
          <ac:picMkLst>
            <pc:docMk/>
            <pc:sldMk cId="0" sldId="278"/>
            <ac:picMk id="3" creationId="{26D54114-C662-8A08-7435-0504B8B84384}"/>
          </ac:picMkLst>
        </pc:picChg>
        <pc:cxnChg chg="add">
          <ac:chgData name="Khoo Jing Xiang /CSF" userId="S::s10242713@connect.np.edu.sg::8d58525a-c23c-461c-8a26-3ced87f897af" providerId="AD" clId="Web-{F0BCFF98-AEC8-411E-E1A6-C1956B3C27B3}" dt="2024-01-30T05:27:12.276" v="31"/>
          <ac:cxnSpMkLst>
            <pc:docMk/>
            <pc:sldMk cId="0" sldId="278"/>
            <ac:cxnSpMk id="12" creationId="{7E1D4427-852B-4B37-8E76-0E9F1810BA2A}"/>
          </ac:cxnSpMkLst>
        </pc:cxnChg>
        <pc:cxnChg chg="add">
          <ac:chgData name="Khoo Jing Xiang /CSF" userId="S::s10242713@connect.np.edu.sg::8d58525a-c23c-461c-8a26-3ced87f897af" providerId="AD" clId="Web-{F0BCFF98-AEC8-411E-E1A6-C1956B3C27B3}" dt="2024-01-30T05:27:12.276" v="31"/>
          <ac:cxnSpMkLst>
            <pc:docMk/>
            <pc:sldMk cId="0" sldId="278"/>
            <ac:cxnSpMk id="16" creationId="{6B5B1DD8-6224-4137-8621-32982B00F9FC}"/>
          </ac:cxnSpMkLst>
        </pc:cxnChg>
      </pc:sldChg>
      <pc:sldChg chg="modSp">
        <pc:chgData name="Khoo Jing Xiang /CSF" userId="S::s10242713@connect.np.edu.sg::8d58525a-c23c-461c-8a26-3ced87f897af" providerId="AD" clId="Web-{F0BCFF98-AEC8-411E-E1A6-C1956B3C27B3}" dt="2024-01-30T05:20:51.498" v="25" actId="20577"/>
        <pc:sldMkLst>
          <pc:docMk/>
          <pc:sldMk cId="2101883925" sldId="279"/>
        </pc:sldMkLst>
        <pc:spChg chg="mod">
          <ac:chgData name="Khoo Jing Xiang /CSF" userId="S::s10242713@connect.np.edu.sg::8d58525a-c23c-461c-8a26-3ced87f897af" providerId="AD" clId="Web-{F0BCFF98-AEC8-411E-E1A6-C1956B3C27B3}" dt="2024-01-30T05:20:51.498" v="25" actId="20577"/>
          <ac:spMkLst>
            <pc:docMk/>
            <pc:sldMk cId="2101883925" sldId="279"/>
            <ac:spMk id="5" creationId="{D462A99E-24C5-7856-5010-F5B5751DBFEB}"/>
          </ac:spMkLst>
        </pc:spChg>
      </pc:sldChg>
      <pc:sldChg chg="modSp">
        <pc:chgData name="Khoo Jing Xiang /CSF" userId="S::s10242713@connect.np.edu.sg::8d58525a-c23c-461c-8a26-3ced87f897af" providerId="AD" clId="Web-{F0BCFF98-AEC8-411E-E1A6-C1956B3C27B3}" dt="2024-01-30T05:08:31.601" v="0" actId="1076"/>
        <pc:sldMkLst>
          <pc:docMk/>
          <pc:sldMk cId="3550538983" sldId="280"/>
        </pc:sldMkLst>
        <pc:spChg chg="mod">
          <ac:chgData name="Khoo Jing Xiang /CSF" userId="S::s10242713@connect.np.edu.sg::8d58525a-c23c-461c-8a26-3ced87f897af" providerId="AD" clId="Web-{F0BCFF98-AEC8-411E-E1A6-C1956B3C27B3}" dt="2024-01-30T05:08:31.601" v="0" actId="1076"/>
          <ac:spMkLst>
            <pc:docMk/>
            <pc:sldMk cId="3550538983" sldId="280"/>
            <ac:spMk id="2" creationId="{DA3CE344-22F3-63C5-D014-C5CDD42B96AD}"/>
          </ac:spMkLst>
        </pc:spChg>
      </pc:sldChg>
      <pc:sldChg chg="modSp">
        <pc:chgData name="Khoo Jing Xiang /CSF" userId="S::s10242713@connect.np.edu.sg::8d58525a-c23c-461c-8a26-3ced87f897af" providerId="AD" clId="Web-{F0BCFF98-AEC8-411E-E1A6-C1956B3C27B3}" dt="2024-01-30T05:08:36.039" v="1" actId="1076"/>
        <pc:sldMkLst>
          <pc:docMk/>
          <pc:sldMk cId="3799401404" sldId="282"/>
        </pc:sldMkLst>
        <pc:spChg chg="mod">
          <ac:chgData name="Khoo Jing Xiang /CSF" userId="S::s10242713@connect.np.edu.sg::8d58525a-c23c-461c-8a26-3ced87f897af" providerId="AD" clId="Web-{F0BCFF98-AEC8-411E-E1A6-C1956B3C27B3}" dt="2024-01-30T05:08:36.039" v="1" actId="1076"/>
          <ac:spMkLst>
            <pc:docMk/>
            <pc:sldMk cId="3799401404" sldId="282"/>
            <ac:spMk id="2" creationId="{9BB2AF28-ED41-F382-8379-6DCF164D463E}"/>
          </ac:spMkLst>
        </pc:spChg>
      </pc:sldChg>
      <pc:sldChg chg="addSp delSp modSp">
        <pc:chgData name="Khoo Jing Xiang /CSF" userId="S::s10242713@connect.np.edu.sg::8d58525a-c23c-461c-8a26-3ced87f897af" providerId="AD" clId="Web-{F0BCFF98-AEC8-411E-E1A6-C1956B3C27B3}" dt="2024-01-30T06:08:31.491" v="394" actId="1076"/>
        <pc:sldMkLst>
          <pc:docMk/>
          <pc:sldMk cId="946737002" sldId="291"/>
        </pc:sldMkLst>
        <pc:spChg chg="add mod ord">
          <ac:chgData name="Khoo Jing Xiang /CSF" userId="S::s10242713@connect.np.edu.sg::8d58525a-c23c-461c-8a26-3ced87f897af" providerId="AD" clId="Web-{F0BCFF98-AEC8-411E-E1A6-C1956B3C27B3}" dt="2024-01-30T05:17:28.430" v="9" actId="1076"/>
          <ac:spMkLst>
            <pc:docMk/>
            <pc:sldMk cId="946737002" sldId="291"/>
            <ac:spMk id="2" creationId="{DC3C14BD-E928-D20D-5AE4-FCAF61A51B73}"/>
          </ac:spMkLst>
        </pc:spChg>
        <pc:picChg chg="add mod">
          <ac:chgData name="Khoo Jing Xiang /CSF" userId="S::s10242713@connect.np.edu.sg::8d58525a-c23c-461c-8a26-3ced87f897af" providerId="AD" clId="Web-{F0BCFF98-AEC8-411E-E1A6-C1956B3C27B3}" dt="2024-01-30T06:08:31.491" v="394" actId="1076"/>
          <ac:picMkLst>
            <pc:docMk/>
            <pc:sldMk cId="946737002" sldId="291"/>
            <ac:picMk id="3" creationId="{B9E3DB88-3246-77F0-D7EA-F341B544DD7B}"/>
          </ac:picMkLst>
        </pc:picChg>
        <pc:picChg chg="del mod">
          <ac:chgData name="Khoo Jing Xiang /CSF" userId="S::s10242713@connect.np.edu.sg::8d58525a-c23c-461c-8a26-3ced87f897af" providerId="AD" clId="Web-{F0BCFF98-AEC8-411E-E1A6-C1956B3C27B3}" dt="2024-01-30T06:08:16.413" v="384"/>
          <ac:picMkLst>
            <pc:docMk/>
            <pc:sldMk cId="946737002" sldId="291"/>
            <ac:picMk id="5" creationId="{4CE360BA-CE48-C611-2582-34ABA11C0E82}"/>
          </ac:picMkLst>
        </pc:picChg>
      </pc:sldChg>
      <pc:sldChg chg="modSp new">
        <pc:chgData name="Khoo Jing Xiang /CSF" userId="S::s10242713@connect.np.edu.sg::8d58525a-c23c-461c-8a26-3ced87f897af" providerId="AD" clId="Web-{F0BCFF98-AEC8-411E-E1A6-C1956B3C27B3}" dt="2024-01-30T05:36:25.964" v="111" actId="20577"/>
        <pc:sldMkLst>
          <pc:docMk/>
          <pc:sldMk cId="2141151132" sldId="310"/>
        </pc:sldMkLst>
        <pc:spChg chg="mod">
          <ac:chgData name="Khoo Jing Xiang /CSF" userId="S::s10242713@connect.np.edu.sg::8d58525a-c23c-461c-8a26-3ced87f897af" providerId="AD" clId="Web-{F0BCFF98-AEC8-411E-E1A6-C1956B3C27B3}" dt="2024-01-30T05:35:03.227" v="43" actId="20577"/>
          <ac:spMkLst>
            <pc:docMk/>
            <pc:sldMk cId="2141151132" sldId="310"/>
            <ac:spMk id="2" creationId="{0ED93F5C-6CEB-94C5-1BFA-89725ABC4D86}"/>
          </ac:spMkLst>
        </pc:spChg>
        <pc:spChg chg="mod">
          <ac:chgData name="Khoo Jing Xiang /CSF" userId="S::s10242713@connect.np.edu.sg::8d58525a-c23c-461c-8a26-3ced87f897af" providerId="AD" clId="Web-{F0BCFF98-AEC8-411E-E1A6-C1956B3C27B3}" dt="2024-01-30T05:36:25.964" v="111" actId="20577"/>
          <ac:spMkLst>
            <pc:docMk/>
            <pc:sldMk cId="2141151132" sldId="310"/>
            <ac:spMk id="3" creationId="{F2D279FD-3393-09A7-EB2F-8FB27DE6032E}"/>
          </ac:spMkLst>
        </pc:spChg>
      </pc:sldChg>
      <pc:sldChg chg="addSp delSp modSp new mod setBg">
        <pc:chgData name="Khoo Jing Xiang /CSF" userId="S::s10242713@connect.np.edu.sg::8d58525a-c23c-461c-8a26-3ced87f897af" providerId="AD" clId="Web-{F0BCFF98-AEC8-411E-E1A6-C1956B3C27B3}" dt="2024-01-30T05:47:02.562" v="241" actId="20577"/>
        <pc:sldMkLst>
          <pc:docMk/>
          <pc:sldMk cId="2981233312" sldId="311"/>
        </pc:sldMkLst>
        <pc:spChg chg="mod">
          <ac:chgData name="Khoo Jing Xiang /CSF" userId="S::s10242713@connect.np.edu.sg::8d58525a-c23c-461c-8a26-3ced87f897af" providerId="AD" clId="Web-{F0BCFF98-AEC8-411E-E1A6-C1956B3C27B3}" dt="2024-01-30T05:44:14.338" v="167"/>
          <ac:spMkLst>
            <pc:docMk/>
            <pc:sldMk cId="2981233312" sldId="311"/>
            <ac:spMk id="2" creationId="{1709189A-9262-5ABB-458D-E93F9CBF46EB}"/>
          </ac:spMkLst>
        </pc:spChg>
        <pc:spChg chg="mod ord">
          <ac:chgData name="Khoo Jing Xiang /CSF" userId="S::s10242713@connect.np.edu.sg::8d58525a-c23c-461c-8a26-3ced87f897af" providerId="AD" clId="Web-{F0BCFF98-AEC8-411E-E1A6-C1956B3C27B3}" dt="2024-01-30T05:47:02.562" v="241" actId="20577"/>
          <ac:spMkLst>
            <pc:docMk/>
            <pc:sldMk cId="2981233312" sldId="311"/>
            <ac:spMk id="3" creationId="{17F6821E-5AD6-8BF4-655B-128AAD4623C5}"/>
          </ac:spMkLst>
        </pc:spChg>
        <pc:spChg chg="add del">
          <ac:chgData name="Khoo Jing Xiang /CSF" userId="S::s10242713@connect.np.edu.sg::8d58525a-c23c-461c-8a26-3ced87f897af" providerId="AD" clId="Web-{F0BCFF98-AEC8-411E-E1A6-C1956B3C27B3}" dt="2024-01-30T05:44:14.338" v="166"/>
          <ac:spMkLst>
            <pc:docMk/>
            <pc:sldMk cId="2981233312" sldId="311"/>
            <ac:spMk id="9" creationId="{52ABB703-2B0E-4C3B-B4A2-F3973548E561}"/>
          </ac:spMkLst>
        </pc:spChg>
        <pc:spChg chg="add del">
          <ac:chgData name="Khoo Jing Xiang /CSF" userId="S::s10242713@connect.np.edu.sg::8d58525a-c23c-461c-8a26-3ced87f897af" providerId="AD" clId="Web-{F0BCFF98-AEC8-411E-E1A6-C1956B3C27B3}" dt="2024-01-30T05:44:14.338" v="166"/>
          <ac:spMkLst>
            <pc:docMk/>
            <pc:sldMk cId="2981233312" sldId="311"/>
            <ac:spMk id="13" creationId="{E95DA498-D9A2-4DA9-B9DA-B3776E08CF7E}"/>
          </ac:spMkLst>
        </pc:spChg>
        <pc:spChg chg="add del">
          <ac:chgData name="Khoo Jing Xiang /CSF" userId="S::s10242713@connect.np.edu.sg::8d58525a-c23c-461c-8a26-3ced87f897af" providerId="AD" clId="Web-{F0BCFF98-AEC8-411E-E1A6-C1956B3C27B3}" dt="2024-01-30T05:44:14.338" v="166"/>
          <ac:spMkLst>
            <pc:docMk/>
            <pc:sldMk cId="2981233312" sldId="311"/>
            <ac:spMk id="15" creationId="{82A73093-4B9D-420D-B17E-52293703A1D4}"/>
          </ac:spMkLst>
        </pc:spChg>
        <pc:picChg chg="add mod">
          <ac:chgData name="Khoo Jing Xiang /CSF" userId="S::s10242713@connect.np.edu.sg::8d58525a-c23c-461c-8a26-3ced87f897af" providerId="AD" clId="Web-{F0BCFF98-AEC8-411E-E1A6-C1956B3C27B3}" dt="2024-01-30T05:44:14.338" v="167"/>
          <ac:picMkLst>
            <pc:docMk/>
            <pc:sldMk cId="2981233312" sldId="311"/>
            <ac:picMk id="4" creationId="{E573C1DE-2A64-FC06-390E-F3D327B889CC}"/>
          </ac:picMkLst>
        </pc:picChg>
        <pc:cxnChg chg="add del">
          <ac:chgData name="Khoo Jing Xiang /CSF" userId="S::s10242713@connect.np.edu.sg::8d58525a-c23c-461c-8a26-3ced87f897af" providerId="AD" clId="Web-{F0BCFF98-AEC8-411E-E1A6-C1956B3C27B3}" dt="2024-01-30T05:44:14.338" v="166"/>
          <ac:cxnSpMkLst>
            <pc:docMk/>
            <pc:sldMk cId="2981233312" sldId="311"/>
            <ac:cxnSpMk id="11" creationId="{9C21570E-E159-49A6-9891-FA397B7A92D3}"/>
          </ac:cxnSpMkLst>
        </pc:cxnChg>
      </pc:sldChg>
      <pc:sldChg chg="new">
        <pc:chgData name="Khoo Jing Xiang /CSF" userId="S::s10242713@connect.np.edu.sg::8d58525a-c23c-461c-8a26-3ced87f897af" providerId="AD" clId="Web-{F0BCFF98-AEC8-411E-E1A6-C1956B3C27B3}" dt="2024-01-30T05:36:33.667" v="112"/>
        <pc:sldMkLst>
          <pc:docMk/>
          <pc:sldMk cId="3659915739" sldId="311"/>
        </pc:sldMkLst>
      </pc:sldChg>
      <pc:sldChg chg="addSp modSp new mod setBg">
        <pc:chgData name="Khoo Jing Xiang /CSF" userId="S::s10242713@connect.np.edu.sg::8d58525a-c23c-461c-8a26-3ced87f897af" providerId="AD" clId="Web-{F0BCFF98-AEC8-411E-E1A6-C1956B3C27B3}" dt="2024-01-30T05:50:33.927" v="253" actId="20577"/>
        <pc:sldMkLst>
          <pc:docMk/>
          <pc:sldMk cId="586778862" sldId="312"/>
        </pc:sldMkLst>
        <pc:spChg chg="mod">
          <ac:chgData name="Khoo Jing Xiang /CSF" userId="S::s10242713@connect.np.edu.sg::8d58525a-c23c-461c-8a26-3ced87f897af" providerId="AD" clId="Web-{F0BCFF98-AEC8-411E-E1A6-C1956B3C27B3}" dt="2024-01-30T05:49:02.018" v="243"/>
          <ac:spMkLst>
            <pc:docMk/>
            <pc:sldMk cId="586778862" sldId="312"/>
            <ac:spMk id="2" creationId="{CCBDEF95-3625-3587-8FA0-77ADF211FB00}"/>
          </ac:spMkLst>
        </pc:spChg>
        <pc:spChg chg="mod ord">
          <ac:chgData name="Khoo Jing Xiang /CSF" userId="S::s10242713@connect.np.edu.sg::8d58525a-c23c-461c-8a26-3ced87f897af" providerId="AD" clId="Web-{F0BCFF98-AEC8-411E-E1A6-C1956B3C27B3}" dt="2024-01-30T05:50:33.927" v="253" actId="20577"/>
          <ac:spMkLst>
            <pc:docMk/>
            <pc:sldMk cId="586778862" sldId="312"/>
            <ac:spMk id="3" creationId="{775DAA03-75C1-8FF8-3CA0-222564C0A0E5}"/>
          </ac:spMkLst>
        </pc:spChg>
        <pc:picChg chg="add mod">
          <ac:chgData name="Khoo Jing Xiang /CSF" userId="S::s10242713@connect.np.edu.sg::8d58525a-c23c-461c-8a26-3ced87f897af" providerId="AD" clId="Web-{F0BCFF98-AEC8-411E-E1A6-C1956B3C27B3}" dt="2024-01-30T05:49:02.018" v="243"/>
          <ac:picMkLst>
            <pc:docMk/>
            <pc:sldMk cId="586778862" sldId="312"/>
            <ac:picMk id="4" creationId="{27AA6913-6861-84AB-B432-243D5F9532B7}"/>
          </ac:picMkLst>
        </pc:picChg>
      </pc:sldChg>
      <pc:sldChg chg="addSp modSp new mod setBg">
        <pc:chgData name="Khoo Jing Xiang /CSF" userId="S::s10242713@connect.np.edu.sg::8d58525a-c23c-461c-8a26-3ced87f897af" providerId="AD" clId="Web-{F0BCFF98-AEC8-411E-E1A6-C1956B3C27B3}" dt="2024-01-30T06:04:44.375" v="381" actId="20577"/>
        <pc:sldMkLst>
          <pc:docMk/>
          <pc:sldMk cId="3966759624" sldId="313"/>
        </pc:sldMkLst>
        <pc:spChg chg="mod">
          <ac:chgData name="Khoo Jing Xiang /CSF" userId="S::s10242713@connect.np.edu.sg::8d58525a-c23c-461c-8a26-3ced87f897af" providerId="AD" clId="Web-{F0BCFF98-AEC8-411E-E1A6-C1956B3C27B3}" dt="2024-01-30T06:04:44.375" v="381" actId="20577"/>
          <ac:spMkLst>
            <pc:docMk/>
            <pc:sldMk cId="3966759624" sldId="313"/>
            <ac:spMk id="2" creationId="{04255FA9-CCCB-901E-3434-8C529860B4B4}"/>
          </ac:spMkLst>
        </pc:spChg>
        <pc:spChg chg="mod">
          <ac:chgData name="Khoo Jing Xiang /CSF" userId="S::s10242713@connect.np.edu.sg::8d58525a-c23c-461c-8a26-3ced87f897af" providerId="AD" clId="Web-{F0BCFF98-AEC8-411E-E1A6-C1956B3C27B3}" dt="2024-01-30T06:04:08.780" v="372"/>
          <ac:spMkLst>
            <pc:docMk/>
            <pc:sldMk cId="3966759624" sldId="313"/>
            <ac:spMk id="3" creationId="{BFA3C21D-6BB1-1CEF-17A4-57A9CE372568}"/>
          </ac:spMkLst>
        </pc:spChg>
        <pc:spChg chg="add">
          <ac:chgData name="Khoo Jing Xiang /CSF" userId="S::s10242713@connect.np.edu.sg::8d58525a-c23c-461c-8a26-3ced87f897af" providerId="AD" clId="Web-{F0BCFF98-AEC8-411E-E1A6-C1956B3C27B3}" dt="2024-01-30T06:04:08.780" v="372"/>
          <ac:spMkLst>
            <pc:docMk/>
            <pc:sldMk cId="3966759624" sldId="313"/>
            <ac:spMk id="9" creationId="{25C8D2C1-DA83-420D-9635-D52CE066B5DA}"/>
          </ac:spMkLst>
        </pc:spChg>
        <pc:spChg chg="add">
          <ac:chgData name="Khoo Jing Xiang /CSF" userId="S::s10242713@connect.np.edu.sg::8d58525a-c23c-461c-8a26-3ced87f897af" providerId="AD" clId="Web-{F0BCFF98-AEC8-411E-E1A6-C1956B3C27B3}" dt="2024-01-30T06:04:08.780" v="372"/>
          <ac:spMkLst>
            <pc:docMk/>
            <pc:sldMk cId="3966759624" sldId="313"/>
            <ac:spMk id="11" creationId="{434F74C9-6A0B-409E-AD1C-45B58BE91BB8}"/>
          </ac:spMkLst>
        </pc:spChg>
        <pc:spChg chg="add">
          <ac:chgData name="Khoo Jing Xiang /CSF" userId="S::s10242713@connect.np.edu.sg::8d58525a-c23c-461c-8a26-3ced87f897af" providerId="AD" clId="Web-{F0BCFF98-AEC8-411E-E1A6-C1956B3C27B3}" dt="2024-01-30T06:04:08.780" v="372"/>
          <ac:spMkLst>
            <pc:docMk/>
            <pc:sldMk cId="3966759624" sldId="313"/>
            <ac:spMk id="17" creationId="{1C520CBD-F82E-44E4-BDA5-128716AD79C8}"/>
          </ac:spMkLst>
        </pc:spChg>
        <pc:spChg chg="add">
          <ac:chgData name="Khoo Jing Xiang /CSF" userId="S::s10242713@connect.np.edu.sg::8d58525a-c23c-461c-8a26-3ced87f897af" providerId="AD" clId="Web-{F0BCFF98-AEC8-411E-E1A6-C1956B3C27B3}" dt="2024-01-30T06:04:08.780" v="372"/>
          <ac:spMkLst>
            <pc:docMk/>
            <pc:sldMk cId="3966759624" sldId="313"/>
            <ac:spMk id="19" creationId="{4618AE32-A526-42FC-A854-732740BD38DA}"/>
          </ac:spMkLst>
        </pc:spChg>
        <pc:picChg chg="add">
          <ac:chgData name="Khoo Jing Xiang /CSF" userId="S::s10242713@connect.np.edu.sg::8d58525a-c23c-461c-8a26-3ced87f897af" providerId="AD" clId="Web-{F0BCFF98-AEC8-411E-E1A6-C1956B3C27B3}" dt="2024-01-30T06:04:08.780" v="372"/>
          <ac:picMkLst>
            <pc:docMk/>
            <pc:sldMk cId="3966759624" sldId="313"/>
            <ac:picMk id="5" creationId="{A0206FEC-2C77-6D2C-C2B7-9D050766CDA8}"/>
          </ac:picMkLst>
        </pc:picChg>
        <pc:cxnChg chg="add">
          <ac:chgData name="Khoo Jing Xiang /CSF" userId="S::s10242713@connect.np.edu.sg::8d58525a-c23c-461c-8a26-3ced87f897af" providerId="AD" clId="Web-{F0BCFF98-AEC8-411E-E1A6-C1956B3C27B3}" dt="2024-01-30T06:04:08.780" v="372"/>
          <ac:cxnSpMkLst>
            <pc:docMk/>
            <pc:sldMk cId="3966759624" sldId="313"/>
            <ac:cxnSpMk id="13" creationId="{F5486A9D-1265-4B57-91E6-68E666B978BC}"/>
          </ac:cxnSpMkLst>
        </pc:cxnChg>
        <pc:cxnChg chg="add">
          <ac:chgData name="Khoo Jing Xiang /CSF" userId="S::s10242713@connect.np.edu.sg::8d58525a-c23c-461c-8a26-3ced87f897af" providerId="AD" clId="Web-{F0BCFF98-AEC8-411E-E1A6-C1956B3C27B3}" dt="2024-01-30T06:04:08.780" v="372"/>
          <ac:cxnSpMkLst>
            <pc:docMk/>
            <pc:sldMk cId="3966759624" sldId="313"/>
            <ac:cxnSpMk id="15" creationId="{77AB95BF-57D0-4E49-9EF2-408B47C8D40D}"/>
          </ac:cxnSpMkLst>
        </pc:cxn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4" Type="http://schemas.openxmlformats.org/officeDocument/2006/relationships/image" Target="../media/image60.svg"/></Relationships>
</file>

<file path=ppt/diagrams/_rels/data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6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4" Type="http://schemas.openxmlformats.org/officeDocument/2006/relationships/image" Target="../media/image6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6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0EAB00-70D9-4055-B9A6-E8882540073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F4BEF28-0D53-4767-9D02-C6AD532F5FFA}">
      <dgm:prSet/>
      <dgm:spPr/>
      <dgm:t>
        <a:bodyPr/>
        <a:lstStyle/>
        <a:p>
          <a:pPr>
            <a:lnSpc>
              <a:spcPct val="100000"/>
            </a:lnSpc>
          </a:pPr>
          <a:r>
            <a:rPr lang="en-US"/>
            <a:t>Volume and File System Analysis: TSK provides a library and command-line tools for investigating volume and file system data, enabling in-depth analysis of disk images.</a:t>
          </a:r>
        </a:p>
      </dgm:t>
    </dgm:pt>
    <dgm:pt modelId="{57D043F6-E942-462B-AC81-59639C27CBEC}" type="parTrans" cxnId="{6440AD3A-5540-4BCC-83A1-98A0F1479565}">
      <dgm:prSet/>
      <dgm:spPr/>
      <dgm:t>
        <a:bodyPr/>
        <a:lstStyle/>
        <a:p>
          <a:endParaRPr lang="en-US"/>
        </a:p>
      </dgm:t>
    </dgm:pt>
    <dgm:pt modelId="{710074D1-40D1-4EAA-801C-ACA4ABD43EFC}" type="sibTrans" cxnId="{6440AD3A-5540-4BCC-83A1-98A0F1479565}">
      <dgm:prSet/>
      <dgm:spPr/>
      <dgm:t>
        <a:bodyPr/>
        <a:lstStyle/>
        <a:p>
          <a:endParaRPr lang="en-US"/>
        </a:p>
      </dgm:t>
    </dgm:pt>
    <dgm:pt modelId="{B90CED27-03CA-41D2-B19A-5B4A41B3FA0E}">
      <dgm:prSet/>
      <dgm:spPr/>
      <dgm:t>
        <a:bodyPr/>
        <a:lstStyle/>
        <a:p>
          <a:pPr>
            <a:lnSpc>
              <a:spcPct val="100000"/>
            </a:lnSpc>
          </a:pPr>
          <a:r>
            <a:rPr lang="en-US"/>
            <a:t>File Recovery Capabilities: TSK allows the recovery of files from disk images, aiding in the retrieval of crucial evidence for forensic investigations.</a:t>
          </a:r>
        </a:p>
      </dgm:t>
    </dgm:pt>
    <dgm:pt modelId="{EA7BD185-82BA-4A3C-B787-EEB5A8BEF5BF}" type="parTrans" cxnId="{47920797-B9A1-4508-B1B6-D7235E72DA84}">
      <dgm:prSet/>
      <dgm:spPr/>
      <dgm:t>
        <a:bodyPr/>
        <a:lstStyle/>
        <a:p>
          <a:endParaRPr lang="en-US"/>
        </a:p>
      </dgm:t>
    </dgm:pt>
    <dgm:pt modelId="{9A9F249B-C4E1-4036-82BC-832E4A2829DB}" type="sibTrans" cxnId="{47920797-B9A1-4508-B1B6-D7235E72DA84}">
      <dgm:prSet/>
      <dgm:spPr/>
      <dgm:t>
        <a:bodyPr/>
        <a:lstStyle/>
        <a:p>
          <a:endParaRPr lang="en-US"/>
        </a:p>
      </dgm:t>
    </dgm:pt>
    <dgm:pt modelId="{DAA29C49-3A3F-4426-B05E-7EF6E7FBF7E8}">
      <dgm:prSet/>
      <dgm:spPr/>
      <dgm:t>
        <a:bodyPr/>
        <a:lstStyle/>
        <a:p>
          <a:pPr>
            <a:lnSpc>
              <a:spcPct val="100000"/>
            </a:lnSpc>
          </a:pPr>
          <a:r>
            <a:rPr lang="en-US"/>
            <a:t>Case Management Features: TSK offers case management features to organize and streamline the forensic investigation process.</a:t>
          </a:r>
        </a:p>
      </dgm:t>
    </dgm:pt>
    <dgm:pt modelId="{79D6AB3B-253D-4F3B-9496-2395CACF12AB}" type="parTrans" cxnId="{81FCE3B8-7A21-4C66-9F4B-67E61C9911E4}">
      <dgm:prSet/>
      <dgm:spPr/>
      <dgm:t>
        <a:bodyPr/>
        <a:lstStyle/>
        <a:p>
          <a:endParaRPr lang="en-US"/>
        </a:p>
      </dgm:t>
    </dgm:pt>
    <dgm:pt modelId="{9FFC4870-5B5D-4AB1-ABDE-C176146F1931}" type="sibTrans" cxnId="{81FCE3B8-7A21-4C66-9F4B-67E61C9911E4}">
      <dgm:prSet/>
      <dgm:spPr/>
      <dgm:t>
        <a:bodyPr/>
        <a:lstStyle/>
        <a:p>
          <a:endParaRPr lang="en-US"/>
        </a:p>
      </dgm:t>
    </dgm:pt>
    <dgm:pt modelId="{52CD355A-7E1D-4D13-A3F1-E77A03414CA0}" type="pres">
      <dgm:prSet presAssocID="{690EAB00-70D9-4055-B9A6-E8882540073D}" presName="root" presStyleCnt="0">
        <dgm:presLayoutVars>
          <dgm:dir/>
          <dgm:resizeHandles val="exact"/>
        </dgm:presLayoutVars>
      </dgm:prSet>
      <dgm:spPr/>
    </dgm:pt>
    <dgm:pt modelId="{B88766D1-3DC7-4278-9E88-B7A656153543}" type="pres">
      <dgm:prSet presAssocID="{4F4BEF28-0D53-4767-9D02-C6AD532F5FFA}" presName="compNode" presStyleCnt="0"/>
      <dgm:spPr/>
    </dgm:pt>
    <dgm:pt modelId="{F4480502-5AF7-4A60-8311-C77B0BCBC99D}" type="pres">
      <dgm:prSet presAssocID="{4F4BEF28-0D53-4767-9D02-C6AD532F5FFA}" presName="bgRect" presStyleLbl="bgShp" presStyleIdx="0" presStyleCnt="3"/>
      <dgm:spPr/>
    </dgm:pt>
    <dgm:pt modelId="{73F6B508-204B-4D25-B4ED-C0F2361CD2EC}" type="pres">
      <dgm:prSet presAssocID="{4F4BEF28-0D53-4767-9D02-C6AD532F5FF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erver"/>
        </a:ext>
      </dgm:extLst>
    </dgm:pt>
    <dgm:pt modelId="{EF3176EC-063F-4CDA-895A-8A39127C77D7}" type="pres">
      <dgm:prSet presAssocID="{4F4BEF28-0D53-4767-9D02-C6AD532F5FFA}" presName="spaceRect" presStyleCnt="0"/>
      <dgm:spPr/>
    </dgm:pt>
    <dgm:pt modelId="{17A0A9E7-87EE-4F48-9CFF-C0740248DBF3}" type="pres">
      <dgm:prSet presAssocID="{4F4BEF28-0D53-4767-9D02-C6AD532F5FFA}" presName="parTx" presStyleLbl="revTx" presStyleIdx="0" presStyleCnt="3">
        <dgm:presLayoutVars>
          <dgm:chMax val="0"/>
          <dgm:chPref val="0"/>
        </dgm:presLayoutVars>
      </dgm:prSet>
      <dgm:spPr/>
    </dgm:pt>
    <dgm:pt modelId="{5209D44C-3481-4A72-B89D-12C22E2D8119}" type="pres">
      <dgm:prSet presAssocID="{710074D1-40D1-4EAA-801C-ACA4ABD43EFC}" presName="sibTrans" presStyleCnt="0"/>
      <dgm:spPr/>
    </dgm:pt>
    <dgm:pt modelId="{0860C87F-4B2D-48C9-8DF8-61441D2698F9}" type="pres">
      <dgm:prSet presAssocID="{B90CED27-03CA-41D2-B19A-5B4A41B3FA0E}" presName="compNode" presStyleCnt="0"/>
      <dgm:spPr/>
    </dgm:pt>
    <dgm:pt modelId="{84E70FDC-FB33-4AFB-B704-F2CC8EAC2129}" type="pres">
      <dgm:prSet presAssocID="{B90CED27-03CA-41D2-B19A-5B4A41B3FA0E}" presName="bgRect" presStyleLbl="bgShp" presStyleIdx="1" presStyleCnt="3"/>
      <dgm:spPr/>
    </dgm:pt>
    <dgm:pt modelId="{42B4561A-F52C-4B87-AC72-A60358354CFE}" type="pres">
      <dgm:prSet presAssocID="{B90CED27-03CA-41D2-B19A-5B4A41B3FA0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hredder"/>
        </a:ext>
      </dgm:extLst>
    </dgm:pt>
    <dgm:pt modelId="{58352D20-BEB9-436F-8031-C25B64B070FC}" type="pres">
      <dgm:prSet presAssocID="{B90CED27-03CA-41D2-B19A-5B4A41B3FA0E}" presName="spaceRect" presStyleCnt="0"/>
      <dgm:spPr/>
    </dgm:pt>
    <dgm:pt modelId="{7FC289D7-4232-4E71-9E70-C2132951F97A}" type="pres">
      <dgm:prSet presAssocID="{B90CED27-03CA-41D2-B19A-5B4A41B3FA0E}" presName="parTx" presStyleLbl="revTx" presStyleIdx="1" presStyleCnt="3">
        <dgm:presLayoutVars>
          <dgm:chMax val="0"/>
          <dgm:chPref val="0"/>
        </dgm:presLayoutVars>
      </dgm:prSet>
      <dgm:spPr/>
    </dgm:pt>
    <dgm:pt modelId="{156E87CB-075A-42FD-BD8A-80B2E4ABBD5F}" type="pres">
      <dgm:prSet presAssocID="{9A9F249B-C4E1-4036-82BC-832E4A2829DB}" presName="sibTrans" presStyleCnt="0"/>
      <dgm:spPr/>
    </dgm:pt>
    <dgm:pt modelId="{9D14B288-2B0F-4301-B520-0BC7ED197B2C}" type="pres">
      <dgm:prSet presAssocID="{DAA29C49-3A3F-4426-B05E-7EF6E7FBF7E8}" presName="compNode" presStyleCnt="0"/>
      <dgm:spPr/>
    </dgm:pt>
    <dgm:pt modelId="{C5452FFC-4D42-4873-8196-D676F174B973}" type="pres">
      <dgm:prSet presAssocID="{DAA29C49-3A3F-4426-B05E-7EF6E7FBF7E8}" presName="bgRect" presStyleLbl="bgShp" presStyleIdx="2" presStyleCnt="3"/>
      <dgm:spPr/>
    </dgm:pt>
    <dgm:pt modelId="{E6A761D9-20B5-4BB9-A8A8-69308FE98CB3}" type="pres">
      <dgm:prSet presAssocID="{DAA29C49-3A3F-4426-B05E-7EF6E7FBF7E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inger Print"/>
        </a:ext>
      </dgm:extLst>
    </dgm:pt>
    <dgm:pt modelId="{4CCEB35C-E231-4622-8B5E-5832634129EA}" type="pres">
      <dgm:prSet presAssocID="{DAA29C49-3A3F-4426-B05E-7EF6E7FBF7E8}" presName="spaceRect" presStyleCnt="0"/>
      <dgm:spPr/>
    </dgm:pt>
    <dgm:pt modelId="{341E0DD1-06F8-482F-8B70-25EB1D676252}" type="pres">
      <dgm:prSet presAssocID="{DAA29C49-3A3F-4426-B05E-7EF6E7FBF7E8}" presName="parTx" presStyleLbl="revTx" presStyleIdx="2" presStyleCnt="3">
        <dgm:presLayoutVars>
          <dgm:chMax val="0"/>
          <dgm:chPref val="0"/>
        </dgm:presLayoutVars>
      </dgm:prSet>
      <dgm:spPr/>
    </dgm:pt>
  </dgm:ptLst>
  <dgm:cxnLst>
    <dgm:cxn modelId="{D54A6716-BA44-45FF-8FC2-A63A50DBB461}" type="presOf" srcId="{DAA29C49-3A3F-4426-B05E-7EF6E7FBF7E8}" destId="{341E0DD1-06F8-482F-8B70-25EB1D676252}" srcOrd="0" destOrd="0" presId="urn:microsoft.com/office/officeart/2018/2/layout/IconVerticalSolidList"/>
    <dgm:cxn modelId="{6440AD3A-5540-4BCC-83A1-98A0F1479565}" srcId="{690EAB00-70D9-4055-B9A6-E8882540073D}" destId="{4F4BEF28-0D53-4767-9D02-C6AD532F5FFA}" srcOrd="0" destOrd="0" parTransId="{57D043F6-E942-462B-AC81-59639C27CBEC}" sibTransId="{710074D1-40D1-4EAA-801C-ACA4ABD43EFC}"/>
    <dgm:cxn modelId="{0C7C3B67-2377-4FCA-8681-FD80C7FF84E3}" type="presOf" srcId="{4F4BEF28-0D53-4767-9D02-C6AD532F5FFA}" destId="{17A0A9E7-87EE-4F48-9CFF-C0740248DBF3}" srcOrd="0" destOrd="0" presId="urn:microsoft.com/office/officeart/2018/2/layout/IconVerticalSolidList"/>
    <dgm:cxn modelId="{7EFCEC4A-4DC8-4FD6-AA5F-B30F10CD994D}" type="presOf" srcId="{690EAB00-70D9-4055-B9A6-E8882540073D}" destId="{52CD355A-7E1D-4D13-A3F1-E77A03414CA0}" srcOrd="0" destOrd="0" presId="urn:microsoft.com/office/officeart/2018/2/layout/IconVerticalSolidList"/>
    <dgm:cxn modelId="{47920797-B9A1-4508-B1B6-D7235E72DA84}" srcId="{690EAB00-70D9-4055-B9A6-E8882540073D}" destId="{B90CED27-03CA-41D2-B19A-5B4A41B3FA0E}" srcOrd="1" destOrd="0" parTransId="{EA7BD185-82BA-4A3C-B787-EEB5A8BEF5BF}" sibTransId="{9A9F249B-C4E1-4036-82BC-832E4A2829DB}"/>
    <dgm:cxn modelId="{6F6CAC9F-3BD9-4BF4-8115-AA595746BFD6}" type="presOf" srcId="{B90CED27-03CA-41D2-B19A-5B4A41B3FA0E}" destId="{7FC289D7-4232-4E71-9E70-C2132951F97A}" srcOrd="0" destOrd="0" presId="urn:microsoft.com/office/officeart/2018/2/layout/IconVerticalSolidList"/>
    <dgm:cxn modelId="{81FCE3B8-7A21-4C66-9F4B-67E61C9911E4}" srcId="{690EAB00-70D9-4055-B9A6-E8882540073D}" destId="{DAA29C49-3A3F-4426-B05E-7EF6E7FBF7E8}" srcOrd="2" destOrd="0" parTransId="{79D6AB3B-253D-4F3B-9496-2395CACF12AB}" sibTransId="{9FFC4870-5B5D-4AB1-ABDE-C176146F1931}"/>
    <dgm:cxn modelId="{66DF5639-FFDD-4058-AF6B-8A0BCFD95327}" type="presParOf" srcId="{52CD355A-7E1D-4D13-A3F1-E77A03414CA0}" destId="{B88766D1-3DC7-4278-9E88-B7A656153543}" srcOrd="0" destOrd="0" presId="urn:microsoft.com/office/officeart/2018/2/layout/IconVerticalSolidList"/>
    <dgm:cxn modelId="{D82A9329-9ED8-40B5-B319-0CB2872E42FD}" type="presParOf" srcId="{B88766D1-3DC7-4278-9E88-B7A656153543}" destId="{F4480502-5AF7-4A60-8311-C77B0BCBC99D}" srcOrd="0" destOrd="0" presId="urn:microsoft.com/office/officeart/2018/2/layout/IconVerticalSolidList"/>
    <dgm:cxn modelId="{D75D0A46-6F85-41E4-B631-B1FCDF3CD390}" type="presParOf" srcId="{B88766D1-3DC7-4278-9E88-B7A656153543}" destId="{73F6B508-204B-4D25-B4ED-C0F2361CD2EC}" srcOrd="1" destOrd="0" presId="urn:microsoft.com/office/officeart/2018/2/layout/IconVerticalSolidList"/>
    <dgm:cxn modelId="{7BBD3323-52B8-4180-B2B0-D5802F5D7727}" type="presParOf" srcId="{B88766D1-3DC7-4278-9E88-B7A656153543}" destId="{EF3176EC-063F-4CDA-895A-8A39127C77D7}" srcOrd="2" destOrd="0" presId="urn:microsoft.com/office/officeart/2018/2/layout/IconVerticalSolidList"/>
    <dgm:cxn modelId="{CA5D1D40-9FD5-40A8-A0F0-F0BBD1510B81}" type="presParOf" srcId="{B88766D1-3DC7-4278-9E88-B7A656153543}" destId="{17A0A9E7-87EE-4F48-9CFF-C0740248DBF3}" srcOrd="3" destOrd="0" presId="urn:microsoft.com/office/officeart/2018/2/layout/IconVerticalSolidList"/>
    <dgm:cxn modelId="{F15BD4DC-14FE-42CD-8FEF-4642C9158A71}" type="presParOf" srcId="{52CD355A-7E1D-4D13-A3F1-E77A03414CA0}" destId="{5209D44C-3481-4A72-B89D-12C22E2D8119}" srcOrd="1" destOrd="0" presId="urn:microsoft.com/office/officeart/2018/2/layout/IconVerticalSolidList"/>
    <dgm:cxn modelId="{5B7E2AC1-94C1-451F-9429-6A94989E7F4D}" type="presParOf" srcId="{52CD355A-7E1D-4D13-A3F1-E77A03414CA0}" destId="{0860C87F-4B2D-48C9-8DF8-61441D2698F9}" srcOrd="2" destOrd="0" presId="urn:microsoft.com/office/officeart/2018/2/layout/IconVerticalSolidList"/>
    <dgm:cxn modelId="{8E1E8E94-0AAA-439F-88A8-35C2C7C8C7DE}" type="presParOf" srcId="{0860C87F-4B2D-48C9-8DF8-61441D2698F9}" destId="{84E70FDC-FB33-4AFB-B704-F2CC8EAC2129}" srcOrd="0" destOrd="0" presId="urn:microsoft.com/office/officeart/2018/2/layout/IconVerticalSolidList"/>
    <dgm:cxn modelId="{7354527A-93D7-4AAF-9BA5-22309AAC8BB3}" type="presParOf" srcId="{0860C87F-4B2D-48C9-8DF8-61441D2698F9}" destId="{42B4561A-F52C-4B87-AC72-A60358354CFE}" srcOrd="1" destOrd="0" presId="urn:microsoft.com/office/officeart/2018/2/layout/IconVerticalSolidList"/>
    <dgm:cxn modelId="{225D7EF3-BBA8-45C3-A5FF-B3DA4A5B940F}" type="presParOf" srcId="{0860C87F-4B2D-48C9-8DF8-61441D2698F9}" destId="{58352D20-BEB9-436F-8031-C25B64B070FC}" srcOrd="2" destOrd="0" presId="urn:microsoft.com/office/officeart/2018/2/layout/IconVerticalSolidList"/>
    <dgm:cxn modelId="{C7B93F27-6C3A-45FE-BADC-F10B70986151}" type="presParOf" srcId="{0860C87F-4B2D-48C9-8DF8-61441D2698F9}" destId="{7FC289D7-4232-4E71-9E70-C2132951F97A}" srcOrd="3" destOrd="0" presId="urn:microsoft.com/office/officeart/2018/2/layout/IconVerticalSolidList"/>
    <dgm:cxn modelId="{DCA4ADF2-89C2-469B-8CCF-D9104F8C8974}" type="presParOf" srcId="{52CD355A-7E1D-4D13-A3F1-E77A03414CA0}" destId="{156E87CB-075A-42FD-BD8A-80B2E4ABBD5F}" srcOrd="3" destOrd="0" presId="urn:microsoft.com/office/officeart/2018/2/layout/IconVerticalSolidList"/>
    <dgm:cxn modelId="{D6212E9A-00D4-4B8E-86C1-70D06BC5D4DC}" type="presParOf" srcId="{52CD355A-7E1D-4D13-A3F1-E77A03414CA0}" destId="{9D14B288-2B0F-4301-B520-0BC7ED197B2C}" srcOrd="4" destOrd="0" presId="urn:microsoft.com/office/officeart/2018/2/layout/IconVerticalSolidList"/>
    <dgm:cxn modelId="{389ABA05-5E9D-4E8F-BB4F-587BDFA6C7B2}" type="presParOf" srcId="{9D14B288-2B0F-4301-B520-0BC7ED197B2C}" destId="{C5452FFC-4D42-4873-8196-D676F174B973}" srcOrd="0" destOrd="0" presId="urn:microsoft.com/office/officeart/2018/2/layout/IconVerticalSolidList"/>
    <dgm:cxn modelId="{B9ACEEE5-0B1E-4CF5-BF05-2F951794E5C0}" type="presParOf" srcId="{9D14B288-2B0F-4301-B520-0BC7ED197B2C}" destId="{E6A761D9-20B5-4BB9-A8A8-69308FE98CB3}" srcOrd="1" destOrd="0" presId="urn:microsoft.com/office/officeart/2018/2/layout/IconVerticalSolidList"/>
    <dgm:cxn modelId="{737E89ED-3E09-4B78-B2B7-EFAAD052171C}" type="presParOf" srcId="{9D14B288-2B0F-4301-B520-0BC7ED197B2C}" destId="{4CCEB35C-E231-4622-8B5E-5832634129EA}" srcOrd="2" destOrd="0" presId="urn:microsoft.com/office/officeart/2018/2/layout/IconVerticalSolidList"/>
    <dgm:cxn modelId="{1335DEC7-3288-4A95-8DCB-1CF0555DB5CF}" type="presParOf" srcId="{9D14B288-2B0F-4301-B520-0BC7ED197B2C}" destId="{341E0DD1-06F8-482F-8B70-25EB1D676252}"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B46FDF4-D5D7-40D4-A91A-6B9412A3608A}"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CC55C914-E9A2-48FA-BB3C-63791AF2ADA5}">
      <dgm:prSet/>
      <dgm:spPr/>
      <dgm:t>
        <a:bodyPr/>
        <a:lstStyle/>
        <a:p>
          <a:r>
            <a:rPr lang="en-GB"/>
            <a:t>Suspect James showed evidence of social engineering on one of the company's employees by sending them a Beef link. This is further supported by the beef searches previously found on the web browsing history</a:t>
          </a:r>
          <a:endParaRPr lang="en-US"/>
        </a:p>
      </dgm:t>
    </dgm:pt>
    <dgm:pt modelId="{D9708E63-E08F-485F-BD1C-36EC99EE21B8}" type="parTrans" cxnId="{1BD196E0-479F-4715-AA1B-B42522489A0B}">
      <dgm:prSet/>
      <dgm:spPr/>
      <dgm:t>
        <a:bodyPr/>
        <a:lstStyle/>
        <a:p>
          <a:endParaRPr lang="en-US"/>
        </a:p>
      </dgm:t>
    </dgm:pt>
    <dgm:pt modelId="{46D3635B-CA83-4C8C-A492-23A6745BD354}" type="sibTrans" cxnId="{1BD196E0-479F-4715-AA1B-B42522489A0B}">
      <dgm:prSet/>
      <dgm:spPr/>
      <dgm:t>
        <a:bodyPr/>
        <a:lstStyle/>
        <a:p>
          <a:endParaRPr lang="en-US"/>
        </a:p>
      </dgm:t>
    </dgm:pt>
    <dgm:pt modelId="{9A3813A0-13F9-4542-84C2-8DE716DE3FA0}">
      <dgm:prSet/>
      <dgm:spPr/>
      <dgm:t>
        <a:bodyPr/>
        <a:lstStyle/>
        <a:p>
          <a:pPr rtl="0"/>
          <a:r>
            <a:rPr lang="en-GB"/>
            <a:t>One of the features of </a:t>
          </a:r>
          <a:r>
            <a:rPr lang="en-GB" err="1"/>
            <a:t>BeEF</a:t>
          </a:r>
          <a:r>
            <a:rPr lang="en-GB"/>
            <a:t> is the creation of a malicious link or a "</a:t>
          </a:r>
          <a:r>
            <a:rPr lang="en-GB" err="1"/>
            <a:t>BeEF</a:t>
          </a:r>
          <a:r>
            <a:rPr lang="en-GB"/>
            <a:t> hook." When a user clicks on a link containing this hook, their web browser becomes connected to the </a:t>
          </a:r>
          <a:r>
            <a:rPr lang="en-GB" err="1"/>
            <a:t>BeEF</a:t>
          </a:r>
          <a:r>
            <a:rPr lang="en-GB"/>
            <a:t> server. This connection allows the attacker to interact with the user's browser in real-time, exploiting vulnerabilities </a:t>
          </a:r>
          <a:r>
            <a:rPr lang="en-GB">
              <a:latin typeface="Calibri Light" panose="020F0302020204030204"/>
            </a:rPr>
            <a:t>and potentially being able to steal credentials</a:t>
          </a:r>
          <a:r>
            <a:rPr lang="en-GB"/>
            <a:t>.</a:t>
          </a:r>
          <a:endParaRPr lang="en-US"/>
        </a:p>
      </dgm:t>
    </dgm:pt>
    <dgm:pt modelId="{006D7973-D94A-407D-9F79-34C673CD14EB}" type="parTrans" cxnId="{549BD068-69C4-4F87-91B2-16F5FB897F94}">
      <dgm:prSet/>
      <dgm:spPr/>
      <dgm:t>
        <a:bodyPr/>
        <a:lstStyle/>
        <a:p>
          <a:endParaRPr lang="en-US"/>
        </a:p>
      </dgm:t>
    </dgm:pt>
    <dgm:pt modelId="{886D916C-3789-4F4E-8E43-F157E165407D}" type="sibTrans" cxnId="{549BD068-69C4-4F87-91B2-16F5FB897F94}">
      <dgm:prSet/>
      <dgm:spPr/>
      <dgm:t>
        <a:bodyPr/>
        <a:lstStyle/>
        <a:p>
          <a:endParaRPr lang="en-US"/>
        </a:p>
      </dgm:t>
    </dgm:pt>
    <dgm:pt modelId="{F80134DD-5A08-4145-9152-8EA54E89BE59}" type="pres">
      <dgm:prSet presAssocID="{AB46FDF4-D5D7-40D4-A91A-6B9412A3608A}" presName="hierChild1" presStyleCnt="0">
        <dgm:presLayoutVars>
          <dgm:chPref val="1"/>
          <dgm:dir/>
          <dgm:animOne val="branch"/>
          <dgm:animLvl val="lvl"/>
          <dgm:resizeHandles/>
        </dgm:presLayoutVars>
      </dgm:prSet>
      <dgm:spPr/>
    </dgm:pt>
    <dgm:pt modelId="{F570F763-C04C-4D05-A924-5349E2A650EA}" type="pres">
      <dgm:prSet presAssocID="{CC55C914-E9A2-48FA-BB3C-63791AF2ADA5}" presName="hierRoot1" presStyleCnt="0"/>
      <dgm:spPr/>
    </dgm:pt>
    <dgm:pt modelId="{722CF17F-AF60-4313-A75E-0EDDEE5E2FA0}" type="pres">
      <dgm:prSet presAssocID="{CC55C914-E9A2-48FA-BB3C-63791AF2ADA5}" presName="composite" presStyleCnt="0"/>
      <dgm:spPr/>
    </dgm:pt>
    <dgm:pt modelId="{6A60E002-9004-4E56-B2AA-D8F515851078}" type="pres">
      <dgm:prSet presAssocID="{CC55C914-E9A2-48FA-BB3C-63791AF2ADA5}" presName="background" presStyleLbl="node0" presStyleIdx="0" presStyleCnt="2"/>
      <dgm:spPr/>
    </dgm:pt>
    <dgm:pt modelId="{93705248-9794-47E4-B2BB-C9586D6ECA61}" type="pres">
      <dgm:prSet presAssocID="{CC55C914-E9A2-48FA-BB3C-63791AF2ADA5}" presName="text" presStyleLbl="fgAcc0" presStyleIdx="0" presStyleCnt="2">
        <dgm:presLayoutVars>
          <dgm:chPref val="3"/>
        </dgm:presLayoutVars>
      </dgm:prSet>
      <dgm:spPr/>
    </dgm:pt>
    <dgm:pt modelId="{F52481D9-46A0-4605-BE5A-8C446B6B30F6}" type="pres">
      <dgm:prSet presAssocID="{CC55C914-E9A2-48FA-BB3C-63791AF2ADA5}" presName="hierChild2" presStyleCnt="0"/>
      <dgm:spPr/>
    </dgm:pt>
    <dgm:pt modelId="{49F8F351-CA79-4F8D-B2DE-FE63EF307C76}" type="pres">
      <dgm:prSet presAssocID="{9A3813A0-13F9-4542-84C2-8DE716DE3FA0}" presName="hierRoot1" presStyleCnt="0"/>
      <dgm:spPr/>
    </dgm:pt>
    <dgm:pt modelId="{2EAAD319-7226-4E41-9A55-D0CBA212203E}" type="pres">
      <dgm:prSet presAssocID="{9A3813A0-13F9-4542-84C2-8DE716DE3FA0}" presName="composite" presStyleCnt="0"/>
      <dgm:spPr/>
    </dgm:pt>
    <dgm:pt modelId="{53D4EC1C-5EDE-43BC-B445-75E4F5A1E68B}" type="pres">
      <dgm:prSet presAssocID="{9A3813A0-13F9-4542-84C2-8DE716DE3FA0}" presName="background" presStyleLbl="node0" presStyleIdx="1" presStyleCnt="2"/>
      <dgm:spPr/>
    </dgm:pt>
    <dgm:pt modelId="{4495ECDB-5919-4910-B2E5-5E4443A219DF}" type="pres">
      <dgm:prSet presAssocID="{9A3813A0-13F9-4542-84C2-8DE716DE3FA0}" presName="text" presStyleLbl="fgAcc0" presStyleIdx="1" presStyleCnt="2">
        <dgm:presLayoutVars>
          <dgm:chPref val="3"/>
        </dgm:presLayoutVars>
      </dgm:prSet>
      <dgm:spPr/>
    </dgm:pt>
    <dgm:pt modelId="{F2141423-35BE-4FDE-BF6B-03CEB950E6CC}" type="pres">
      <dgm:prSet presAssocID="{9A3813A0-13F9-4542-84C2-8DE716DE3FA0}" presName="hierChild2" presStyleCnt="0"/>
      <dgm:spPr/>
    </dgm:pt>
  </dgm:ptLst>
  <dgm:cxnLst>
    <dgm:cxn modelId="{549BD068-69C4-4F87-91B2-16F5FB897F94}" srcId="{AB46FDF4-D5D7-40D4-A91A-6B9412A3608A}" destId="{9A3813A0-13F9-4542-84C2-8DE716DE3FA0}" srcOrd="1" destOrd="0" parTransId="{006D7973-D94A-407D-9F79-34C673CD14EB}" sibTransId="{886D916C-3789-4F4E-8E43-F157E165407D}"/>
    <dgm:cxn modelId="{509DBF7E-2A1B-423E-8CC3-76C1BF259C3D}" type="presOf" srcId="{AB46FDF4-D5D7-40D4-A91A-6B9412A3608A}" destId="{F80134DD-5A08-4145-9152-8EA54E89BE59}" srcOrd="0" destOrd="0" presId="urn:microsoft.com/office/officeart/2005/8/layout/hierarchy1"/>
    <dgm:cxn modelId="{891366CC-36C5-4B74-A941-60008A3F8BA1}" type="presOf" srcId="{CC55C914-E9A2-48FA-BB3C-63791AF2ADA5}" destId="{93705248-9794-47E4-B2BB-C9586D6ECA61}" srcOrd="0" destOrd="0" presId="urn:microsoft.com/office/officeart/2005/8/layout/hierarchy1"/>
    <dgm:cxn modelId="{1BD196E0-479F-4715-AA1B-B42522489A0B}" srcId="{AB46FDF4-D5D7-40D4-A91A-6B9412A3608A}" destId="{CC55C914-E9A2-48FA-BB3C-63791AF2ADA5}" srcOrd="0" destOrd="0" parTransId="{D9708E63-E08F-485F-BD1C-36EC99EE21B8}" sibTransId="{46D3635B-CA83-4C8C-A492-23A6745BD354}"/>
    <dgm:cxn modelId="{9C8859FD-1AE7-44CB-8D46-DA6D18DA2C7A}" type="presOf" srcId="{9A3813A0-13F9-4542-84C2-8DE716DE3FA0}" destId="{4495ECDB-5919-4910-B2E5-5E4443A219DF}" srcOrd="0" destOrd="0" presId="urn:microsoft.com/office/officeart/2005/8/layout/hierarchy1"/>
    <dgm:cxn modelId="{D9257A2F-A818-4E71-AAE8-6148D6EE693D}" type="presParOf" srcId="{F80134DD-5A08-4145-9152-8EA54E89BE59}" destId="{F570F763-C04C-4D05-A924-5349E2A650EA}" srcOrd="0" destOrd="0" presId="urn:microsoft.com/office/officeart/2005/8/layout/hierarchy1"/>
    <dgm:cxn modelId="{D88F081B-1873-48FB-9C2F-B478631EECC4}" type="presParOf" srcId="{F570F763-C04C-4D05-A924-5349E2A650EA}" destId="{722CF17F-AF60-4313-A75E-0EDDEE5E2FA0}" srcOrd="0" destOrd="0" presId="urn:microsoft.com/office/officeart/2005/8/layout/hierarchy1"/>
    <dgm:cxn modelId="{B4BFBA5E-8954-4708-96F1-1DF26756AB1A}" type="presParOf" srcId="{722CF17F-AF60-4313-A75E-0EDDEE5E2FA0}" destId="{6A60E002-9004-4E56-B2AA-D8F515851078}" srcOrd="0" destOrd="0" presId="urn:microsoft.com/office/officeart/2005/8/layout/hierarchy1"/>
    <dgm:cxn modelId="{830918AA-BB9A-4AD3-9FF4-55505879A7B0}" type="presParOf" srcId="{722CF17F-AF60-4313-A75E-0EDDEE5E2FA0}" destId="{93705248-9794-47E4-B2BB-C9586D6ECA61}" srcOrd="1" destOrd="0" presId="urn:microsoft.com/office/officeart/2005/8/layout/hierarchy1"/>
    <dgm:cxn modelId="{FD04B5FA-5A33-4585-A244-84CAE0B438D8}" type="presParOf" srcId="{F570F763-C04C-4D05-A924-5349E2A650EA}" destId="{F52481D9-46A0-4605-BE5A-8C446B6B30F6}" srcOrd="1" destOrd="0" presId="urn:microsoft.com/office/officeart/2005/8/layout/hierarchy1"/>
    <dgm:cxn modelId="{95056396-FF28-45A8-8B72-8972767EDEE0}" type="presParOf" srcId="{F80134DD-5A08-4145-9152-8EA54E89BE59}" destId="{49F8F351-CA79-4F8D-B2DE-FE63EF307C76}" srcOrd="1" destOrd="0" presId="urn:microsoft.com/office/officeart/2005/8/layout/hierarchy1"/>
    <dgm:cxn modelId="{091BC37C-D632-49A1-B6D1-EE5CBB7A6A71}" type="presParOf" srcId="{49F8F351-CA79-4F8D-B2DE-FE63EF307C76}" destId="{2EAAD319-7226-4E41-9A55-D0CBA212203E}" srcOrd="0" destOrd="0" presId="urn:microsoft.com/office/officeart/2005/8/layout/hierarchy1"/>
    <dgm:cxn modelId="{658BF6DC-FDB5-47E2-ADC0-EA3CADB1390C}" type="presParOf" srcId="{2EAAD319-7226-4E41-9A55-D0CBA212203E}" destId="{53D4EC1C-5EDE-43BC-B445-75E4F5A1E68B}" srcOrd="0" destOrd="0" presId="urn:microsoft.com/office/officeart/2005/8/layout/hierarchy1"/>
    <dgm:cxn modelId="{D5162439-EC99-4A2A-95EC-5C366416B016}" type="presParOf" srcId="{2EAAD319-7226-4E41-9A55-D0CBA212203E}" destId="{4495ECDB-5919-4910-B2E5-5E4443A219DF}" srcOrd="1" destOrd="0" presId="urn:microsoft.com/office/officeart/2005/8/layout/hierarchy1"/>
    <dgm:cxn modelId="{54BD3971-5589-40F9-AA01-E304CF5956F6}" type="presParOf" srcId="{49F8F351-CA79-4F8D-B2DE-FE63EF307C76}" destId="{F2141423-35BE-4FDE-BF6B-03CEB950E6C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872473-3BED-4DC1-BD65-2E8BC9BB4F2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394ACEF-7D18-49C6-95FF-066D969F2BF3}">
      <dgm:prSet/>
      <dgm:spPr/>
      <dgm:t>
        <a:bodyPr/>
        <a:lstStyle/>
        <a:p>
          <a:pPr>
            <a:lnSpc>
              <a:spcPct val="100000"/>
            </a:lnSpc>
          </a:pPr>
          <a:r>
            <a:rPr lang="en-GB"/>
            <a:t>James </a:t>
          </a:r>
          <a:r>
            <a:rPr lang="en-GB">
              <a:latin typeface="Calibri Light" panose="020F0302020204030204"/>
            </a:rPr>
            <a:t>downloaded and got sensitive data from the company</a:t>
          </a:r>
          <a:endParaRPr lang="en-US">
            <a:latin typeface="Calibri Light" panose="020F0302020204030204"/>
          </a:endParaRPr>
        </a:p>
      </dgm:t>
    </dgm:pt>
    <dgm:pt modelId="{A6F74099-B454-4F99-88C6-0F13E70122BF}" type="parTrans" cxnId="{CC6FDC68-ADAB-4E69-82DA-02CC2A88FFD8}">
      <dgm:prSet/>
      <dgm:spPr/>
      <dgm:t>
        <a:bodyPr/>
        <a:lstStyle/>
        <a:p>
          <a:endParaRPr lang="en-US"/>
        </a:p>
      </dgm:t>
    </dgm:pt>
    <dgm:pt modelId="{24371733-199B-4D77-8E6A-ABCF1C25A9EA}" type="sibTrans" cxnId="{CC6FDC68-ADAB-4E69-82DA-02CC2A88FFD8}">
      <dgm:prSet/>
      <dgm:spPr/>
      <dgm:t>
        <a:bodyPr/>
        <a:lstStyle/>
        <a:p>
          <a:endParaRPr lang="en-US"/>
        </a:p>
      </dgm:t>
    </dgm:pt>
    <dgm:pt modelId="{6F4E4A8A-8391-45C0-9478-82A7248876E0}">
      <dgm:prSet/>
      <dgm:spPr/>
      <dgm:t>
        <a:bodyPr/>
        <a:lstStyle/>
        <a:p>
          <a:pPr>
            <a:lnSpc>
              <a:spcPct val="100000"/>
            </a:lnSpc>
          </a:pPr>
          <a:r>
            <a:rPr lang="en-GB"/>
            <a:t>James </a:t>
          </a:r>
          <a:r>
            <a:rPr lang="en-GB">
              <a:latin typeface="Calibri Light" panose="020F0302020204030204"/>
            </a:rPr>
            <a:t>performed</a:t>
          </a:r>
          <a:r>
            <a:rPr lang="en-GB"/>
            <a:t> social engineering techniques on </a:t>
          </a:r>
          <a:r>
            <a:rPr lang="en-GB" err="1"/>
            <a:t>Samuel,One</a:t>
          </a:r>
          <a:r>
            <a:rPr lang="en-GB"/>
            <a:t> of the employees</a:t>
          </a:r>
          <a:endParaRPr lang="en-US"/>
        </a:p>
      </dgm:t>
    </dgm:pt>
    <dgm:pt modelId="{EA9C48AC-15F7-42E3-BE4C-4D294A61D4E8}" type="parTrans" cxnId="{149EFD54-42D6-4CB6-BED9-8242D3DF64E0}">
      <dgm:prSet/>
      <dgm:spPr/>
      <dgm:t>
        <a:bodyPr/>
        <a:lstStyle/>
        <a:p>
          <a:endParaRPr lang="en-US"/>
        </a:p>
      </dgm:t>
    </dgm:pt>
    <dgm:pt modelId="{2B126CAE-257B-462A-A3CB-F8C20FB5ECBB}" type="sibTrans" cxnId="{149EFD54-42D6-4CB6-BED9-8242D3DF64E0}">
      <dgm:prSet/>
      <dgm:spPr/>
      <dgm:t>
        <a:bodyPr/>
        <a:lstStyle/>
        <a:p>
          <a:endParaRPr lang="en-US"/>
        </a:p>
      </dgm:t>
    </dgm:pt>
    <dgm:pt modelId="{4B865ECF-5492-4AC7-8571-AC3CE500E4A5}">
      <dgm:prSet phldr="0"/>
      <dgm:spPr/>
      <dgm:t>
        <a:bodyPr/>
        <a:lstStyle/>
        <a:p>
          <a:pPr>
            <a:lnSpc>
              <a:spcPct val="100000"/>
            </a:lnSpc>
          </a:pPr>
          <a:r>
            <a:rPr lang="en-GB">
              <a:latin typeface="Calibri Light" panose="020F0302020204030204"/>
            </a:rPr>
            <a:t> </a:t>
          </a:r>
          <a:r>
            <a:rPr lang="en-GB"/>
            <a:t>James also tried to hide files in the recycle bin and documents by changing their signatures and even resorted to steganography to hide information within image files</a:t>
          </a:r>
        </a:p>
      </dgm:t>
    </dgm:pt>
    <dgm:pt modelId="{30DC0A16-9312-423D-9442-F0E7ED7289AB}" type="parTrans" cxnId="{5D61D54C-4ACA-432E-9CE2-748A7D01E4D0}">
      <dgm:prSet/>
      <dgm:spPr/>
    </dgm:pt>
    <dgm:pt modelId="{D44784ED-E0C8-45A6-8B9F-85E08E7B1B88}" type="sibTrans" cxnId="{5D61D54C-4ACA-432E-9CE2-748A7D01E4D0}">
      <dgm:prSet/>
      <dgm:spPr/>
    </dgm:pt>
    <dgm:pt modelId="{01424FF1-6D7D-4A12-BFDE-D274BCC5B89E}" type="pres">
      <dgm:prSet presAssocID="{02872473-3BED-4DC1-BD65-2E8BC9BB4F26}" presName="root" presStyleCnt="0">
        <dgm:presLayoutVars>
          <dgm:dir/>
          <dgm:resizeHandles val="exact"/>
        </dgm:presLayoutVars>
      </dgm:prSet>
      <dgm:spPr/>
    </dgm:pt>
    <dgm:pt modelId="{23C65F1D-32A0-4ED9-947A-D787AA49FE03}" type="pres">
      <dgm:prSet presAssocID="{7394ACEF-7D18-49C6-95FF-066D969F2BF3}" presName="compNode" presStyleCnt="0"/>
      <dgm:spPr/>
    </dgm:pt>
    <dgm:pt modelId="{61D60223-F7CE-4E86-B708-F755B38AEFF0}" type="pres">
      <dgm:prSet presAssocID="{7394ACEF-7D18-49C6-95FF-066D969F2BF3}" presName="bgRect" presStyleLbl="bgShp" presStyleIdx="0" presStyleCnt="3"/>
      <dgm:spPr/>
    </dgm:pt>
    <dgm:pt modelId="{5B0537FC-B3F6-4764-A865-F2FD96AF2361}" type="pres">
      <dgm:prSet presAssocID="{7394ACEF-7D18-49C6-95FF-066D969F2BF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wnload"/>
        </a:ext>
      </dgm:extLst>
    </dgm:pt>
    <dgm:pt modelId="{646E16FF-24F9-4172-8E7E-891B3DA7533D}" type="pres">
      <dgm:prSet presAssocID="{7394ACEF-7D18-49C6-95FF-066D969F2BF3}" presName="spaceRect" presStyleCnt="0"/>
      <dgm:spPr/>
    </dgm:pt>
    <dgm:pt modelId="{70373D7C-3874-4FE2-B28B-31C0393B5B12}" type="pres">
      <dgm:prSet presAssocID="{7394ACEF-7D18-49C6-95FF-066D969F2BF3}" presName="parTx" presStyleLbl="revTx" presStyleIdx="0" presStyleCnt="3">
        <dgm:presLayoutVars>
          <dgm:chMax val="0"/>
          <dgm:chPref val="0"/>
        </dgm:presLayoutVars>
      </dgm:prSet>
      <dgm:spPr/>
    </dgm:pt>
    <dgm:pt modelId="{783347A2-0D6B-449F-A2AB-D763E4A4F5DA}" type="pres">
      <dgm:prSet presAssocID="{24371733-199B-4D77-8E6A-ABCF1C25A9EA}" presName="sibTrans" presStyleCnt="0"/>
      <dgm:spPr/>
    </dgm:pt>
    <dgm:pt modelId="{5EF0D5D8-732B-4755-89EE-CF8309E34901}" type="pres">
      <dgm:prSet presAssocID="{4B865ECF-5492-4AC7-8571-AC3CE500E4A5}" presName="compNode" presStyleCnt="0"/>
      <dgm:spPr/>
    </dgm:pt>
    <dgm:pt modelId="{8BC92C8D-010F-47E3-9EB0-A7FF245EDC60}" type="pres">
      <dgm:prSet presAssocID="{4B865ECF-5492-4AC7-8571-AC3CE500E4A5}" presName="bgRect" presStyleLbl="bgShp" presStyleIdx="1" presStyleCnt="3"/>
      <dgm:spPr/>
    </dgm:pt>
    <dgm:pt modelId="{CC7F622E-6D9B-4E5F-AF86-7ED54761F999}" type="pres">
      <dgm:prSet presAssocID="{4B865ECF-5492-4AC7-8571-AC3CE500E4A5}" presName="iconRect" presStyleLbl="node1" presStyleIdx="1" presStyleCnt="3"/>
      <dgm:spPr/>
    </dgm:pt>
    <dgm:pt modelId="{F3DD4AC8-9DA5-444C-880F-107864F136C6}" type="pres">
      <dgm:prSet presAssocID="{4B865ECF-5492-4AC7-8571-AC3CE500E4A5}" presName="spaceRect" presStyleCnt="0"/>
      <dgm:spPr/>
    </dgm:pt>
    <dgm:pt modelId="{56F863E9-9432-43B4-92A5-1124F6EC316E}" type="pres">
      <dgm:prSet presAssocID="{4B865ECF-5492-4AC7-8571-AC3CE500E4A5}" presName="parTx" presStyleLbl="revTx" presStyleIdx="1" presStyleCnt="3">
        <dgm:presLayoutVars>
          <dgm:chMax val="0"/>
          <dgm:chPref val="0"/>
        </dgm:presLayoutVars>
      </dgm:prSet>
      <dgm:spPr/>
    </dgm:pt>
    <dgm:pt modelId="{1E5FF899-D56E-45AD-A995-6C58DD406541}" type="pres">
      <dgm:prSet presAssocID="{D44784ED-E0C8-45A6-8B9F-85E08E7B1B88}" presName="sibTrans" presStyleCnt="0"/>
      <dgm:spPr/>
    </dgm:pt>
    <dgm:pt modelId="{5B95401F-E780-4479-B0F4-2B7F24F5CCB6}" type="pres">
      <dgm:prSet presAssocID="{6F4E4A8A-8391-45C0-9478-82A7248876E0}" presName="compNode" presStyleCnt="0"/>
      <dgm:spPr/>
    </dgm:pt>
    <dgm:pt modelId="{928AD902-D3AB-4670-9EDD-24604D2AC0F5}" type="pres">
      <dgm:prSet presAssocID="{6F4E4A8A-8391-45C0-9478-82A7248876E0}" presName="bgRect" presStyleLbl="bgShp" presStyleIdx="2" presStyleCnt="3"/>
      <dgm:spPr/>
    </dgm:pt>
    <dgm:pt modelId="{EF73CABC-6DD1-4D3D-AEFF-6D80402B0CB7}" type="pres">
      <dgm:prSet presAssocID="{6F4E4A8A-8391-45C0-9478-82A7248876E0}"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lder"/>
        </a:ext>
      </dgm:extLst>
    </dgm:pt>
    <dgm:pt modelId="{9F6C7035-F588-40C5-A0DF-F5E3CBFB3A85}" type="pres">
      <dgm:prSet presAssocID="{6F4E4A8A-8391-45C0-9478-82A7248876E0}" presName="spaceRect" presStyleCnt="0"/>
      <dgm:spPr/>
    </dgm:pt>
    <dgm:pt modelId="{258D8D32-58B5-4ED1-A77E-D812FAD26983}" type="pres">
      <dgm:prSet presAssocID="{6F4E4A8A-8391-45C0-9478-82A7248876E0}" presName="parTx" presStyleLbl="revTx" presStyleIdx="2" presStyleCnt="3">
        <dgm:presLayoutVars>
          <dgm:chMax val="0"/>
          <dgm:chPref val="0"/>
        </dgm:presLayoutVars>
      </dgm:prSet>
      <dgm:spPr/>
    </dgm:pt>
  </dgm:ptLst>
  <dgm:cxnLst>
    <dgm:cxn modelId="{CC6FDC68-ADAB-4E69-82DA-02CC2A88FFD8}" srcId="{02872473-3BED-4DC1-BD65-2E8BC9BB4F26}" destId="{7394ACEF-7D18-49C6-95FF-066D969F2BF3}" srcOrd="0" destOrd="0" parTransId="{A6F74099-B454-4F99-88C6-0F13E70122BF}" sibTransId="{24371733-199B-4D77-8E6A-ABCF1C25A9EA}"/>
    <dgm:cxn modelId="{5D61D54C-4ACA-432E-9CE2-748A7D01E4D0}" srcId="{02872473-3BED-4DC1-BD65-2E8BC9BB4F26}" destId="{4B865ECF-5492-4AC7-8571-AC3CE500E4A5}" srcOrd="1" destOrd="0" parTransId="{30DC0A16-9312-423D-9442-F0E7ED7289AB}" sibTransId="{D44784ED-E0C8-45A6-8B9F-85E08E7B1B88}"/>
    <dgm:cxn modelId="{149EFD54-42D6-4CB6-BED9-8242D3DF64E0}" srcId="{02872473-3BED-4DC1-BD65-2E8BC9BB4F26}" destId="{6F4E4A8A-8391-45C0-9478-82A7248876E0}" srcOrd="2" destOrd="0" parTransId="{EA9C48AC-15F7-42E3-BE4C-4D294A61D4E8}" sibTransId="{2B126CAE-257B-462A-A3CB-F8C20FB5ECBB}"/>
    <dgm:cxn modelId="{EF4BFC59-3C30-4A75-A4F2-E4D5C0007687}" type="presOf" srcId="{4B865ECF-5492-4AC7-8571-AC3CE500E4A5}" destId="{56F863E9-9432-43B4-92A5-1124F6EC316E}" srcOrd="0" destOrd="0" presId="urn:microsoft.com/office/officeart/2018/2/layout/IconVerticalSolidList"/>
    <dgm:cxn modelId="{F069A18E-6880-4066-9C51-5937D52C926E}" type="presOf" srcId="{7394ACEF-7D18-49C6-95FF-066D969F2BF3}" destId="{70373D7C-3874-4FE2-B28B-31C0393B5B12}" srcOrd="0" destOrd="0" presId="urn:microsoft.com/office/officeart/2018/2/layout/IconVerticalSolidList"/>
    <dgm:cxn modelId="{1C6F73A8-498A-4CB6-BE7D-402C7D4CF124}" type="presOf" srcId="{6F4E4A8A-8391-45C0-9478-82A7248876E0}" destId="{258D8D32-58B5-4ED1-A77E-D812FAD26983}" srcOrd="0" destOrd="0" presId="urn:microsoft.com/office/officeart/2018/2/layout/IconVerticalSolidList"/>
    <dgm:cxn modelId="{02C8B2D9-79A1-4F4B-A5A1-C90E54EB1FBA}" type="presOf" srcId="{02872473-3BED-4DC1-BD65-2E8BC9BB4F26}" destId="{01424FF1-6D7D-4A12-BFDE-D274BCC5B89E}" srcOrd="0" destOrd="0" presId="urn:microsoft.com/office/officeart/2018/2/layout/IconVerticalSolidList"/>
    <dgm:cxn modelId="{C6746C48-BF2A-4921-9A13-D9289697F98A}" type="presParOf" srcId="{01424FF1-6D7D-4A12-BFDE-D274BCC5B89E}" destId="{23C65F1D-32A0-4ED9-947A-D787AA49FE03}" srcOrd="0" destOrd="0" presId="urn:microsoft.com/office/officeart/2018/2/layout/IconVerticalSolidList"/>
    <dgm:cxn modelId="{C62F467C-AE52-4985-A6E2-ECFD6A8525F2}" type="presParOf" srcId="{23C65F1D-32A0-4ED9-947A-D787AA49FE03}" destId="{61D60223-F7CE-4E86-B708-F755B38AEFF0}" srcOrd="0" destOrd="0" presId="urn:microsoft.com/office/officeart/2018/2/layout/IconVerticalSolidList"/>
    <dgm:cxn modelId="{EB909DD0-86D6-4400-8B6E-915B13670720}" type="presParOf" srcId="{23C65F1D-32A0-4ED9-947A-D787AA49FE03}" destId="{5B0537FC-B3F6-4764-A865-F2FD96AF2361}" srcOrd="1" destOrd="0" presId="urn:microsoft.com/office/officeart/2018/2/layout/IconVerticalSolidList"/>
    <dgm:cxn modelId="{35773604-A16A-4CF4-A576-8DFA297C636D}" type="presParOf" srcId="{23C65F1D-32A0-4ED9-947A-D787AA49FE03}" destId="{646E16FF-24F9-4172-8E7E-891B3DA7533D}" srcOrd="2" destOrd="0" presId="urn:microsoft.com/office/officeart/2018/2/layout/IconVerticalSolidList"/>
    <dgm:cxn modelId="{91FFC2FC-A8D0-475F-B85C-E03A0A41023E}" type="presParOf" srcId="{23C65F1D-32A0-4ED9-947A-D787AA49FE03}" destId="{70373D7C-3874-4FE2-B28B-31C0393B5B12}" srcOrd="3" destOrd="0" presId="urn:microsoft.com/office/officeart/2018/2/layout/IconVerticalSolidList"/>
    <dgm:cxn modelId="{5E94BDC8-0E1C-4FF0-8904-DD5B006B6CDE}" type="presParOf" srcId="{01424FF1-6D7D-4A12-BFDE-D274BCC5B89E}" destId="{783347A2-0D6B-449F-A2AB-D763E4A4F5DA}" srcOrd="1" destOrd="0" presId="urn:microsoft.com/office/officeart/2018/2/layout/IconVerticalSolidList"/>
    <dgm:cxn modelId="{86417D01-8DAE-4DA5-B83D-0BC66E799062}" type="presParOf" srcId="{01424FF1-6D7D-4A12-BFDE-D274BCC5B89E}" destId="{5EF0D5D8-732B-4755-89EE-CF8309E34901}" srcOrd="2" destOrd="0" presId="urn:microsoft.com/office/officeart/2018/2/layout/IconVerticalSolidList"/>
    <dgm:cxn modelId="{FB0EBCB8-4DE9-41C5-8AE3-4FA7B9ED1691}" type="presParOf" srcId="{5EF0D5D8-732B-4755-89EE-CF8309E34901}" destId="{8BC92C8D-010F-47E3-9EB0-A7FF245EDC60}" srcOrd="0" destOrd="0" presId="urn:microsoft.com/office/officeart/2018/2/layout/IconVerticalSolidList"/>
    <dgm:cxn modelId="{F614DA22-15FC-4AC5-ACA6-FC3915A35D10}" type="presParOf" srcId="{5EF0D5D8-732B-4755-89EE-CF8309E34901}" destId="{CC7F622E-6D9B-4E5F-AF86-7ED54761F999}" srcOrd="1" destOrd="0" presId="urn:microsoft.com/office/officeart/2018/2/layout/IconVerticalSolidList"/>
    <dgm:cxn modelId="{161B9481-F5D2-4727-9135-8664789A153F}" type="presParOf" srcId="{5EF0D5D8-732B-4755-89EE-CF8309E34901}" destId="{F3DD4AC8-9DA5-444C-880F-107864F136C6}" srcOrd="2" destOrd="0" presId="urn:microsoft.com/office/officeart/2018/2/layout/IconVerticalSolidList"/>
    <dgm:cxn modelId="{549472FB-4E30-41C5-A0E5-3735874A3D26}" type="presParOf" srcId="{5EF0D5D8-732B-4755-89EE-CF8309E34901}" destId="{56F863E9-9432-43B4-92A5-1124F6EC316E}" srcOrd="3" destOrd="0" presId="urn:microsoft.com/office/officeart/2018/2/layout/IconVerticalSolidList"/>
    <dgm:cxn modelId="{8FEF3BF2-232F-41CA-9C07-C9D1A6B02116}" type="presParOf" srcId="{01424FF1-6D7D-4A12-BFDE-D274BCC5B89E}" destId="{1E5FF899-D56E-45AD-A995-6C58DD406541}" srcOrd="3" destOrd="0" presId="urn:microsoft.com/office/officeart/2018/2/layout/IconVerticalSolidList"/>
    <dgm:cxn modelId="{3496E4FA-F03B-4255-82BA-2FB9C7A36150}" type="presParOf" srcId="{01424FF1-6D7D-4A12-BFDE-D274BCC5B89E}" destId="{5B95401F-E780-4479-B0F4-2B7F24F5CCB6}" srcOrd="4" destOrd="0" presId="urn:microsoft.com/office/officeart/2018/2/layout/IconVerticalSolidList"/>
    <dgm:cxn modelId="{D0BC89C7-E3C1-4E4A-B4C7-7E48E7760A4B}" type="presParOf" srcId="{5B95401F-E780-4479-B0F4-2B7F24F5CCB6}" destId="{928AD902-D3AB-4670-9EDD-24604D2AC0F5}" srcOrd="0" destOrd="0" presId="urn:microsoft.com/office/officeart/2018/2/layout/IconVerticalSolidList"/>
    <dgm:cxn modelId="{B222191C-C8C7-4404-B5BD-E974211D1BA0}" type="presParOf" srcId="{5B95401F-E780-4479-B0F4-2B7F24F5CCB6}" destId="{EF73CABC-6DD1-4D3D-AEFF-6D80402B0CB7}" srcOrd="1" destOrd="0" presId="urn:microsoft.com/office/officeart/2018/2/layout/IconVerticalSolidList"/>
    <dgm:cxn modelId="{97318815-4884-47CF-9692-8845577CD400}" type="presParOf" srcId="{5B95401F-E780-4479-B0F4-2B7F24F5CCB6}" destId="{9F6C7035-F588-40C5-A0DF-F5E3CBFB3A85}" srcOrd="2" destOrd="0" presId="urn:microsoft.com/office/officeart/2018/2/layout/IconVerticalSolidList"/>
    <dgm:cxn modelId="{76C506B2-D3A0-4864-8A5D-9F2CB5C1567F}" type="presParOf" srcId="{5B95401F-E780-4479-B0F4-2B7F24F5CCB6}" destId="{258D8D32-58B5-4ED1-A77E-D812FAD2698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2872473-3BED-4DC1-BD65-2E8BC9BB4F2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394ACEF-7D18-49C6-95FF-066D969F2BF3}">
      <dgm:prSet phldr="0"/>
      <dgm:spPr/>
      <dgm:t>
        <a:bodyPr/>
        <a:lstStyle/>
        <a:p>
          <a:pPr rtl="0">
            <a:lnSpc>
              <a:spcPct val="100000"/>
            </a:lnSpc>
          </a:pPr>
          <a:r>
            <a:rPr lang="en-GB">
              <a:latin typeface="Calibri Light" panose="020F0302020204030204"/>
            </a:rPr>
            <a:t>Shown in the web-browsing History and Documents and Recycle bin content </a:t>
          </a:r>
          <a:endParaRPr lang="en-GB"/>
        </a:p>
      </dgm:t>
    </dgm:pt>
    <dgm:pt modelId="{A6F74099-B454-4F99-88C6-0F13E70122BF}" type="parTrans" cxnId="{CC6FDC68-ADAB-4E69-82DA-02CC2A88FFD8}">
      <dgm:prSet/>
      <dgm:spPr/>
      <dgm:t>
        <a:bodyPr/>
        <a:lstStyle/>
        <a:p>
          <a:endParaRPr lang="en-US"/>
        </a:p>
      </dgm:t>
    </dgm:pt>
    <dgm:pt modelId="{24371733-199B-4D77-8E6A-ABCF1C25A9EA}" type="sibTrans" cxnId="{CC6FDC68-ADAB-4E69-82DA-02CC2A88FFD8}">
      <dgm:prSet/>
      <dgm:spPr/>
      <dgm:t>
        <a:bodyPr/>
        <a:lstStyle/>
        <a:p>
          <a:endParaRPr lang="en-US"/>
        </a:p>
      </dgm:t>
    </dgm:pt>
    <dgm:pt modelId="{90170158-A0B5-4002-8BB9-8F645DE4C444}">
      <dgm:prSet phldr="0"/>
      <dgm:spPr/>
      <dgm:t>
        <a:bodyPr/>
        <a:lstStyle/>
        <a:p>
          <a:pPr>
            <a:lnSpc>
              <a:spcPct val="100000"/>
            </a:lnSpc>
          </a:pPr>
          <a:r>
            <a:rPr lang="en-GB">
              <a:latin typeface="Calibri Light" panose="020F0302020204030204"/>
            </a:rPr>
            <a:t>Web-browsing search on </a:t>
          </a:r>
          <a:r>
            <a:rPr lang="en-GB" err="1">
              <a:latin typeface="Calibri Light" panose="020F0302020204030204"/>
            </a:rPr>
            <a:t>Steganorgraphy</a:t>
          </a:r>
          <a:r>
            <a:rPr lang="en-GB">
              <a:latin typeface="Calibri Light" panose="020F0302020204030204"/>
            </a:rPr>
            <a:t> and CMD lines showcasing usage of </a:t>
          </a:r>
          <a:r>
            <a:rPr lang="en-GB" err="1">
              <a:latin typeface="Calibri Light" panose="020F0302020204030204"/>
            </a:rPr>
            <a:t>steghide</a:t>
          </a:r>
          <a:r>
            <a:rPr lang="en-GB">
              <a:latin typeface="Calibri Light" panose="020F0302020204030204"/>
            </a:rPr>
            <a:t> to hide data</a:t>
          </a:r>
          <a:endParaRPr lang="en-GB"/>
        </a:p>
      </dgm:t>
    </dgm:pt>
    <dgm:pt modelId="{59CB77D2-E54B-4D59-A7E7-235105D6BB7F}" type="parTrans" cxnId="{09421E32-B050-4C55-9C47-3C17EEA98118}">
      <dgm:prSet/>
      <dgm:spPr/>
      <dgm:t>
        <a:bodyPr/>
        <a:lstStyle/>
        <a:p>
          <a:endParaRPr lang="en-US"/>
        </a:p>
      </dgm:t>
    </dgm:pt>
    <dgm:pt modelId="{60CCE7E4-35AA-4A58-99FA-1D53A785CFAE}" type="sibTrans" cxnId="{09421E32-B050-4C55-9C47-3C17EEA98118}">
      <dgm:prSet/>
      <dgm:spPr/>
      <dgm:t>
        <a:bodyPr/>
        <a:lstStyle/>
        <a:p>
          <a:endParaRPr lang="en-US"/>
        </a:p>
      </dgm:t>
    </dgm:pt>
    <dgm:pt modelId="{6F4E4A8A-8391-45C0-9478-82A7248876E0}">
      <dgm:prSet phldr="0"/>
      <dgm:spPr/>
      <dgm:t>
        <a:bodyPr/>
        <a:lstStyle/>
        <a:p>
          <a:pPr rtl="0">
            <a:lnSpc>
              <a:spcPct val="100000"/>
            </a:lnSpc>
          </a:pPr>
          <a:r>
            <a:rPr lang="en-GB">
              <a:latin typeface="Calibri Light" panose="020F0302020204030204"/>
            </a:rPr>
            <a:t>Web browsing </a:t>
          </a:r>
          <a:r>
            <a:rPr lang="en-GB" err="1">
              <a:latin typeface="Calibri Light" panose="020F0302020204030204"/>
            </a:rPr>
            <a:t>BeEf</a:t>
          </a:r>
          <a:r>
            <a:rPr lang="en-GB">
              <a:latin typeface="Calibri Light" panose="020F0302020204030204"/>
            </a:rPr>
            <a:t> History searches and email content found in the trash bin containing evidence of social engineering attempt by </a:t>
          </a:r>
          <a:r>
            <a:rPr lang="en-GB" err="1">
              <a:latin typeface="Calibri Light" panose="020F0302020204030204"/>
            </a:rPr>
            <a:t>james</a:t>
          </a:r>
          <a:endParaRPr lang="en-GB"/>
        </a:p>
      </dgm:t>
    </dgm:pt>
    <dgm:pt modelId="{EA9C48AC-15F7-42E3-BE4C-4D294A61D4E8}" type="parTrans" cxnId="{149EFD54-42D6-4CB6-BED9-8242D3DF64E0}">
      <dgm:prSet/>
      <dgm:spPr/>
      <dgm:t>
        <a:bodyPr/>
        <a:lstStyle/>
        <a:p>
          <a:endParaRPr lang="en-US"/>
        </a:p>
      </dgm:t>
    </dgm:pt>
    <dgm:pt modelId="{2B126CAE-257B-462A-A3CB-F8C20FB5ECBB}" type="sibTrans" cxnId="{149EFD54-42D6-4CB6-BED9-8242D3DF64E0}">
      <dgm:prSet/>
      <dgm:spPr/>
      <dgm:t>
        <a:bodyPr/>
        <a:lstStyle/>
        <a:p>
          <a:endParaRPr lang="en-US"/>
        </a:p>
      </dgm:t>
    </dgm:pt>
    <dgm:pt modelId="{01424FF1-6D7D-4A12-BFDE-D274BCC5B89E}" type="pres">
      <dgm:prSet presAssocID="{02872473-3BED-4DC1-BD65-2E8BC9BB4F26}" presName="root" presStyleCnt="0">
        <dgm:presLayoutVars>
          <dgm:dir/>
          <dgm:resizeHandles val="exact"/>
        </dgm:presLayoutVars>
      </dgm:prSet>
      <dgm:spPr/>
    </dgm:pt>
    <dgm:pt modelId="{23C65F1D-32A0-4ED9-947A-D787AA49FE03}" type="pres">
      <dgm:prSet presAssocID="{7394ACEF-7D18-49C6-95FF-066D969F2BF3}" presName="compNode" presStyleCnt="0"/>
      <dgm:spPr/>
    </dgm:pt>
    <dgm:pt modelId="{61D60223-F7CE-4E86-B708-F755B38AEFF0}" type="pres">
      <dgm:prSet presAssocID="{7394ACEF-7D18-49C6-95FF-066D969F2BF3}" presName="bgRect" presStyleLbl="bgShp" presStyleIdx="0" presStyleCnt="3"/>
      <dgm:spPr/>
    </dgm:pt>
    <dgm:pt modelId="{5B0537FC-B3F6-4764-A865-F2FD96AF2361}" type="pres">
      <dgm:prSet presAssocID="{7394ACEF-7D18-49C6-95FF-066D969F2BF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wnload"/>
        </a:ext>
      </dgm:extLst>
    </dgm:pt>
    <dgm:pt modelId="{646E16FF-24F9-4172-8E7E-891B3DA7533D}" type="pres">
      <dgm:prSet presAssocID="{7394ACEF-7D18-49C6-95FF-066D969F2BF3}" presName="spaceRect" presStyleCnt="0"/>
      <dgm:spPr/>
    </dgm:pt>
    <dgm:pt modelId="{70373D7C-3874-4FE2-B28B-31C0393B5B12}" type="pres">
      <dgm:prSet presAssocID="{7394ACEF-7D18-49C6-95FF-066D969F2BF3}" presName="parTx" presStyleLbl="revTx" presStyleIdx="0" presStyleCnt="3">
        <dgm:presLayoutVars>
          <dgm:chMax val="0"/>
          <dgm:chPref val="0"/>
        </dgm:presLayoutVars>
      </dgm:prSet>
      <dgm:spPr/>
    </dgm:pt>
    <dgm:pt modelId="{783347A2-0D6B-449F-A2AB-D763E4A4F5DA}" type="pres">
      <dgm:prSet presAssocID="{24371733-199B-4D77-8E6A-ABCF1C25A9EA}" presName="sibTrans" presStyleCnt="0"/>
      <dgm:spPr/>
    </dgm:pt>
    <dgm:pt modelId="{71652140-67DD-4927-B59F-BEE5D66428F2}" type="pres">
      <dgm:prSet presAssocID="{90170158-A0B5-4002-8BB9-8F645DE4C444}" presName="compNode" presStyleCnt="0"/>
      <dgm:spPr/>
    </dgm:pt>
    <dgm:pt modelId="{C2FACFD2-ADE5-4653-B380-7DAC6F09D0AB}" type="pres">
      <dgm:prSet presAssocID="{90170158-A0B5-4002-8BB9-8F645DE4C444}" presName="bgRect" presStyleLbl="bgShp" presStyleIdx="1" presStyleCnt="3"/>
      <dgm:spPr/>
    </dgm:pt>
    <dgm:pt modelId="{35DEC270-51A6-4884-91F5-81FE98682894}" type="pres">
      <dgm:prSet presAssocID="{90170158-A0B5-4002-8BB9-8F645DE4C44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cycle Sign"/>
        </a:ext>
      </dgm:extLst>
    </dgm:pt>
    <dgm:pt modelId="{30ED0F3F-3AFC-43D6-AF97-215B9EF1CBC4}" type="pres">
      <dgm:prSet presAssocID="{90170158-A0B5-4002-8BB9-8F645DE4C444}" presName="spaceRect" presStyleCnt="0"/>
      <dgm:spPr/>
    </dgm:pt>
    <dgm:pt modelId="{7C4DD23E-89F4-469D-87DF-1B77687A4741}" type="pres">
      <dgm:prSet presAssocID="{90170158-A0B5-4002-8BB9-8F645DE4C444}" presName="parTx" presStyleLbl="revTx" presStyleIdx="1" presStyleCnt="3">
        <dgm:presLayoutVars>
          <dgm:chMax val="0"/>
          <dgm:chPref val="0"/>
        </dgm:presLayoutVars>
      </dgm:prSet>
      <dgm:spPr/>
    </dgm:pt>
    <dgm:pt modelId="{4AD8BBA1-5CC1-4110-A3EB-03B7B179A948}" type="pres">
      <dgm:prSet presAssocID="{60CCE7E4-35AA-4A58-99FA-1D53A785CFAE}" presName="sibTrans" presStyleCnt="0"/>
      <dgm:spPr/>
    </dgm:pt>
    <dgm:pt modelId="{5B95401F-E780-4479-B0F4-2B7F24F5CCB6}" type="pres">
      <dgm:prSet presAssocID="{6F4E4A8A-8391-45C0-9478-82A7248876E0}" presName="compNode" presStyleCnt="0"/>
      <dgm:spPr/>
    </dgm:pt>
    <dgm:pt modelId="{928AD902-D3AB-4670-9EDD-24604D2AC0F5}" type="pres">
      <dgm:prSet presAssocID="{6F4E4A8A-8391-45C0-9478-82A7248876E0}" presName="bgRect" presStyleLbl="bgShp" presStyleIdx="2" presStyleCnt="3"/>
      <dgm:spPr/>
    </dgm:pt>
    <dgm:pt modelId="{EF73CABC-6DD1-4D3D-AEFF-6D80402B0CB7}" type="pres">
      <dgm:prSet presAssocID="{6F4E4A8A-8391-45C0-9478-82A7248876E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lder"/>
        </a:ext>
      </dgm:extLst>
    </dgm:pt>
    <dgm:pt modelId="{9F6C7035-F588-40C5-A0DF-F5E3CBFB3A85}" type="pres">
      <dgm:prSet presAssocID="{6F4E4A8A-8391-45C0-9478-82A7248876E0}" presName="spaceRect" presStyleCnt="0"/>
      <dgm:spPr/>
    </dgm:pt>
    <dgm:pt modelId="{258D8D32-58B5-4ED1-A77E-D812FAD26983}" type="pres">
      <dgm:prSet presAssocID="{6F4E4A8A-8391-45C0-9478-82A7248876E0}" presName="parTx" presStyleLbl="revTx" presStyleIdx="2" presStyleCnt="3">
        <dgm:presLayoutVars>
          <dgm:chMax val="0"/>
          <dgm:chPref val="0"/>
        </dgm:presLayoutVars>
      </dgm:prSet>
      <dgm:spPr/>
    </dgm:pt>
  </dgm:ptLst>
  <dgm:cxnLst>
    <dgm:cxn modelId="{ED7D270D-D4DE-425C-BB05-9A05FA80B419}" type="presOf" srcId="{90170158-A0B5-4002-8BB9-8F645DE4C444}" destId="{7C4DD23E-89F4-469D-87DF-1B77687A4741}" srcOrd="0" destOrd="0" presId="urn:microsoft.com/office/officeart/2018/2/layout/IconVerticalSolidList"/>
    <dgm:cxn modelId="{09421E32-B050-4C55-9C47-3C17EEA98118}" srcId="{02872473-3BED-4DC1-BD65-2E8BC9BB4F26}" destId="{90170158-A0B5-4002-8BB9-8F645DE4C444}" srcOrd="1" destOrd="0" parTransId="{59CB77D2-E54B-4D59-A7E7-235105D6BB7F}" sibTransId="{60CCE7E4-35AA-4A58-99FA-1D53A785CFAE}"/>
    <dgm:cxn modelId="{4A099737-427D-42F7-A73F-55E67604644D}" type="presOf" srcId="{6F4E4A8A-8391-45C0-9478-82A7248876E0}" destId="{258D8D32-58B5-4ED1-A77E-D812FAD26983}" srcOrd="0" destOrd="0" presId="urn:microsoft.com/office/officeart/2018/2/layout/IconVerticalSolidList"/>
    <dgm:cxn modelId="{D522F463-294C-469D-975A-421D2F8A6563}" type="presOf" srcId="{7394ACEF-7D18-49C6-95FF-066D969F2BF3}" destId="{70373D7C-3874-4FE2-B28B-31C0393B5B12}" srcOrd="0" destOrd="0" presId="urn:microsoft.com/office/officeart/2018/2/layout/IconVerticalSolidList"/>
    <dgm:cxn modelId="{CC6FDC68-ADAB-4E69-82DA-02CC2A88FFD8}" srcId="{02872473-3BED-4DC1-BD65-2E8BC9BB4F26}" destId="{7394ACEF-7D18-49C6-95FF-066D969F2BF3}" srcOrd="0" destOrd="0" parTransId="{A6F74099-B454-4F99-88C6-0F13E70122BF}" sibTransId="{24371733-199B-4D77-8E6A-ABCF1C25A9EA}"/>
    <dgm:cxn modelId="{149EFD54-42D6-4CB6-BED9-8242D3DF64E0}" srcId="{02872473-3BED-4DC1-BD65-2E8BC9BB4F26}" destId="{6F4E4A8A-8391-45C0-9478-82A7248876E0}" srcOrd="2" destOrd="0" parTransId="{EA9C48AC-15F7-42E3-BE4C-4D294A61D4E8}" sibTransId="{2B126CAE-257B-462A-A3CB-F8C20FB5ECBB}"/>
    <dgm:cxn modelId="{02C8B2D9-79A1-4F4B-A5A1-C90E54EB1FBA}" type="presOf" srcId="{02872473-3BED-4DC1-BD65-2E8BC9BB4F26}" destId="{01424FF1-6D7D-4A12-BFDE-D274BCC5B89E}" srcOrd="0" destOrd="0" presId="urn:microsoft.com/office/officeart/2018/2/layout/IconVerticalSolidList"/>
    <dgm:cxn modelId="{55A213E3-5BCE-49D7-AD0B-34DB69AFF7CB}" type="presParOf" srcId="{01424FF1-6D7D-4A12-BFDE-D274BCC5B89E}" destId="{23C65F1D-32A0-4ED9-947A-D787AA49FE03}" srcOrd="0" destOrd="0" presId="urn:microsoft.com/office/officeart/2018/2/layout/IconVerticalSolidList"/>
    <dgm:cxn modelId="{F3A4D78B-2A73-43B0-9BA7-AC12E1D93876}" type="presParOf" srcId="{23C65F1D-32A0-4ED9-947A-D787AA49FE03}" destId="{61D60223-F7CE-4E86-B708-F755B38AEFF0}" srcOrd="0" destOrd="0" presId="urn:microsoft.com/office/officeart/2018/2/layout/IconVerticalSolidList"/>
    <dgm:cxn modelId="{9FE0E796-C71D-4C62-AD34-F72023A55645}" type="presParOf" srcId="{23C65F1D-32A0-4ED9-947A-D787AA49FE03}" destId="{5B0537FC-B3F6-4764-A865-F2FD96AF2361}" srcOrd="1" destOrd="0" presId="urn:microsoft.com/office/officeart/2018/2/layout/IconVerticalSolidList"/>
    <dgm:cxn modelId="{86EFDDA4-93D1-4F62-B3ED-141620D9D9CD}" type="presParOf" srcId="{23C65F1D-32A0-4ED9-947A-D787AA49FE03}" destId="{646E16FF-24F9-4172-8E7E-891B3DA7533D}" srcOrd="2" destOrd="0" presId="urn:microsoft.com/office/officeart/2018/2/layout/IconVerticalSolidList"/>
    <dgm:cxn modelId="{11D59A79-6B36-4433-9B6E-627ED46CE81D}" type="presParOf" srcId="{23C65F1D-32A0-4ED9-947A-D787AA49FE03}" destId="{70373D7C-3874-4FE2-B28B-31C0393B5B12}" srcOrd="3" destOrd="0" presId="urn:microsoft.com/office/officeart/2018/2/layout/IconVerticalSolidList"/>
    <dgm:cxn modelId="{1D65F5D8-EA1C-4A0E-A322-B43EE570296E}" type="presParOf" srcId="{01424FF1-6D7D-4A12-BFDE-D274BCC5B89E}" destId="{783347A2-0D6B-449F-A2AB-D763E4A4F5DA}" srcOrd="1" destOrd="0" presId="urn:microsoft.com/office/officeart/2018/2/layout/IconVerticalSolidList"/>
    <dgm:cxn modelId="{E82D962B-169C-4A83-B977-DF3EEC0E4E08}" type="presParOf" srcId="{01424FF1-6D7D-4A12-BFDE-D274BCC5B89E}" destId="{71652140-67DD-4927-B59F-BEE5D66428F2}" srcOrd="2" destOrd="0" presId="urn:microsoft.com/office/officeart/2018/2/layout/IconVerticalSolidList"/>
    <dgm:cxn modelId="{E16A674F-833E-4D5D-9E80-34F05D3AAB54}" type="presParOf" srcId="{71652140-67DD-4927-B59F-BEE5D66428F2}" destId="{C2FACFD2-ADE5-4653-B380-7DAC6F09D0AB}" srcOrd="0" destOrd="0" presId="urn:microsoft.com/office/officeart/2018/2/layout/IconVerticalSolidList"/>
    <dgm:cxn modelId="{B6E9F657-15B0-49AB-9F31-A0455701340D}" type="presParOf" srcId="{71652140-67DD-4927-B59F-BEE5D66428F2}" destId="{35DEC270-51A6-4884-91F5-81FE98682894}" srcOrd="1" destOrd="0" presId="urn:microsoft.com/office/officeart/2018/2/layout/IconVerticalSolidList"/>
    <dgm:cxn modelId="{71F3075A-80B7-4AC0-A7EC-27EC6632CBA3}" type="presParOf" srcId="{71652140-67DD-4927-B59F-BEE5D66428F2}" destId="{30ED0F3F-3AFC-43D6-AF97-215B9EF1CBC4}" srcOrd="2" destOrd="0" presId="urn:microsoft.com/office/officeart/2018/2/layout/IconVerticalSolidList"/>
    <dgm:cxn modelId="{1FD9D4E3-8816-4706-8A8C-3046DCBCD388}" type="presParOf" srcId="{71652140-67DD-4927-B59F-BEE5D66428F2}" destId="{7C4DD23E-89F4-469D-87DF-1B77687A4741}" srcOrd="3" destOrd="0" presId="urn:microsoft.com/office/officeart/2018/2/layout/IconVerticalSolidList"/>
    <dgm:cxn modelId="{C5F4246D-8AF3-4EF0-8C6B-471FE3A817D1}" type="presParOf" srcId="{01424FF1-6D7D-4A12-BFDE-D274BCC5B89E}" destId="{4AD8BBA1-5CC1-4110-A3EB-03B7B179A948}" srcOrd="3" destOrd="0" presId="urn:microsoft.com/office/officeart/2018/2/layout/IconVerticalSolidList"/>
    <dgm:cxn modelId="{091F252E-677E-43DA-8ED7-5B7833EC1ED5}" type="presParOf" srcId="{01424FF1-6D7D-4A12-BFDE-D274BCC5B89E}" destId="{5B95401F-E780-4479-B0F4-2B7F24F5CCB6}" srcOrd="4" destOrd="0" presId="urn:microsoft.com/office/officeart/2018/2/layout/IconVerticalSolidList"/>
    <dgm:cxn modelId="{59A62D42-51D5-4EE8-A8FA-71D013D012D4}" type="presParOf" srcId="{5B95401F-E780-4479-B0F4-2B7F24F5CCB6}" destId="{928AD902-D3AB-4670-9EDD-24604D2AC0F5}" srcOrd="0" destOrd="0" presId="urn:microsoft.com/office/officeart/2018/2/layout/IconVerticalSolidList"/>
    <dgm:cxn modelId="{DD34E884-4D81-4E65-B0C5-A049DD7FA3EE}" type="presParOf" srcId="{5B95401F-E780-4479-B0F4-2B7F24F5CCB6}" destId="{EF73CABC-6DD1-4D3D-AEFF-6D80402B0CB7}" srcOrd="1" destOrd="0" presId="urn:microsoft.com/office/officeart/2018/2/layout/IconVerticalSolidList"/>
    <dgm:cxn modelId="{1D5554D3-E09C-41CB-99FC-A95FF4CE1561}" type="presParOf" srcId="{5B95401F-E780-4479-B0F4-2B7F24F5CCB6}" destId="{9F6C7035-F588-40C5-A0DF-F5E3CBFB3A85}" srcOrd="2" destOrd="0" presId="urn:microsoft.com/office/officeart/2018/2/layout/IconVerticalSolidList"/>
    <dgm:cxn modelId="{87BD1978-F564-4A85-BEA5-100803030D46}" type="presParOf" srcId="{5B95401F-E780-4479-B0F4-2B7F24F5CCB6}" destId="{258D8D32-58B5-4ED1-A77E-D812FAD26983}" srcOrd="3" destOrd="0" presId="urn:microsoft.com/office/officeart/2018/2/layout/IconVerticalSoli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480502-5AF7-4A60-8311-C77B0BCBC99D}">
      <dsp:nvSpPr>
        <dsp:cNvPr id="0" name=""/>
        <dsp:cNvSpPr/>
      </dsp:nvSpPr>
      <dsp:spPr>
        <a:xfrm>
          <a:off x="0" y="499"/>
          <a:ext cx="6564084" cy="11696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F6B508-204B-4D25-B4ED-C0F2361CD2EC}">
      <dsp:nvSpPr>
        <dsp:cNvPr id="0" name=""/>
        <dsp:cNvSpPr/>
      </dsp:nvSpPr>
      <dsp:spPr>
        <a:xfrm>
          <a:off x="353814" y="263667"/>
          <a:ext cx="643299" cy="6432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A0A9E7-87EE-4F48-9CFF-C0740248DBF3}">
      <dsp:nvSpPr>
        <dsp:cNvPr id="0" name=""/>
        <dsp:cNvSpPr/>
      </dsp:nvSpPr>
      <dsp:spPr>
        <a:xfrm>
          <a:off x="1350928" y="499"/>
          <a:ext cx="5213155" cy="11696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786" tIns="123786" rIns="123786" bIns="123786" numCol="1" spcCol="1270" anchor="ctr" anchorCtr="0">
          <a:noAutofit/>
        </a:bodyPr>
        <a:lstStyle/>
        <a:p>
          <a:pPr marL="0" lvl="0" indent="0" algn="l" defTabSz="711200">
            <a:lnSpc>
              <a:spcPct val="100000"/>
            </a:lnSpc>
            <a:spcBef>
              <a:spcPct val="0"/>
            </a:spcBef>
            <a:spcAft>
              <a:spcPct val="35000"/>
            </a:spcAft>
            <a:buNone/>
          </a:pPr>
          <a:r>
            <a:rPr lang="en-US" sz="1600" kern="1200"/>
            <a:t>Volume and File System Analysis: TSK provides a library and command-line tools for investigating volume and file system data, enabling in-depth analysis of disk images.</a:t>
          </a:r>
        </a:p>
      </dsp:txBody>
      <dsp:txXfrm>
        <a:off x="1350928" y="499"/>
        <a:ext cx="5213155" cy="1169634"/>
      </dsp:txXfrm>
    </dsp:sp>
    <dsp:sp modelId="{84E70FDC-FB33-4AFB-B704-F2CC8EAC2129}">
      <dsp:nvSpPr>
        <dsp:cNvPr id="0" name=""/>
        <dsp:cNvSpPr/>
      </dsp:nvSpPr>
      <dsp:spPr>
        <a:xfrm>
          <a:off x="0" y="1462543"/>
          <a:ext cx="6564084" cy="11696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B4561A-F52C-4B87-AC72-A60358354CFE}">
      <dsp:nvSpPr>
        <dsp:cNvPr id="0" name=""/>
        <dsp:cNvSpPr/>
      </dsp:nvSpPr>
      <dsp:spPr>
        <a:xfrm>
          <a:off x="353814" y="1725711"/>
          <a:ext cx="643299" cy="6432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C289D7-4232-4E71-9E70-C2132951F97A}">
      <dsp:nvSpPr>
        <dsp:cNvPr id="0" name=""/>
        <dsp:cNvSpPr/>
      </dsp:nvSpPr>
      <dsp:spPr>
        <a:xfrm>
          <a:off x="1350928" y="1462543"/>
          <a:ext cx="5213155" cy="11696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786" tIns="123786" rIns="123786" bIns="123786" numCol="1" spcCol="1270" anchor="ctr" anchorCtr="0">
          <a:noAutofit/>
        </a:bodyPr>
        <a:lstStyle/>
        <a:p>
          <a:pPr marL="0" lvl="0" indent="0" algn="l" defTabSz="711200">
            <a:lnSpc>
              <a:spcPct val="100000"/>
            </a:lnSpc>
            <a:spcBef>
              <a:spcPct val="0"/>
            </a:spcBef>
            <a:spcAft>
              <a:spcPct val="35000"/>
            </a:spcAft>
            <a:buNone/>
          </a:pPr>
          <a:r>
            <a:rPr lang="en-US" sz="1600" kern="1200"/>
            <a:t>File Recovery Capabilities: TSK allows the recovery of files from disk images, aiding in the retrieval of crucial evidence for forensic investigations.</a:t>
          </a:r>
        </a:p>
      </dsp:txBody>
      <dsp:txXfrm>
        <a:off x="1350928" y="1462543"/>
        <a:ext cx="5213155" cy="1169634"/>
      </dsp:txXfrm>
    </dsp:sp>
    <dsp:sp modelId="{C5452FFC-4D42-4873-8196-D676F174B973}">
      <dsp:nvSpPr>
        <dsp:cNvPr id="0" name=""/>
        <dsp:cNvSpPr/>
      </dsp:nvSpPr>
      <dsp:spPr>
        <a:xfrm>
          <a:off x="0" y="2924587"/>
          <a:ext cx="6564084" cy="11696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A761D9-20B5-4BB9-A8A8-69308FE98CB3}">
      <dsp:nvSpPr>
        <dsp:cNvPr id="0" name=""/>
        <dsp:cNvSpPr/>
      </dsp:nvSpPr>
      <dsp:spPr>
        <a:xfrm>
          <a:off x="353814" y="3187755"/>
          <a:ext cx="643299" cy="6432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41E0DD1-06F8-482F-8B70-25EB1D676252}">
      <dsp:nvSpPr>
        <dsp:cNvPr id="0" name=""/>
        <dsp:cNvSpPr/>
      </dsp:nvSpPr>
      <dsp:spPr>
        <a:xfrm>
          <a:off x="1350928" y="2924587"/>
          <a:ext cx="5213155" cy="11696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786" tIns="123786" rIns="123786" bIns="123786" numCol="1" spcCol="1270" anchor="ctr" anchorCtr="0">
          <a:noAutofit/>
        </a:bodyPr>
        <a:lstStyle/>
        <a:p>
          <a:pPr marL="0" lvl="0" indent="0" algn="l" defTabSz="711200">
            <a:lnSpc>
              <a:spcPct val="100000"/>
            </a:lnSpc>
            <a:spcBef>
              <a:spcPct val="0"/>
            </a:spcBef>
            <a:spcAft>
              <a:spcPct val="35000"/>
            </a:spcAft>
            <a:buNone/>
          </a:pPr>
          <a:r>
            <a:rPr lang="en-US" sz="1600" kern="1200"/>
            <a:t>Case Management Features: TSK offers case management features to organize and streamline the forensic investigation process.</a:t>
          </a:r>
        </a:p>
      </dsp:txBody>
      <dsp:txXfrm>
        <a:off x="1350928" y="2924587"/>
        <a:ext cx="5213155" cy="11696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60E002-9004-4E56-B2AA-D8F515851078}">
      <dsp:nvSpPr>
        <dsp:cNvPr id="0" name=""/>
        <dsp:cNvSpPr/>
      </dsp:nvSpPr>
      <dsp:spPr>
        <a:xfrm>
          <a:off x="1227" y="297257"/>
          <a:ext cx="4309690" cy="273665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705248-9794-47E4-B2BB-C9586D6ECA61}">
      <dsp:nvSpPr>
        <dsp:cNvPr id="0" name=""/>
        <dsp:cNvSpPr/>
      </dsp:nvSpPr>
      <dsp:spPr>
        <a:xfrm>
          <a:off x="480082" y="752169"/>
          <a:ext cx="4309690" cy="273665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Suspect James showed evidence of social engineering on one of the company's employees by sending them a Beef link. This is further supported by the beef searches previously found on the web browsing history</a:t>
          </a:r>
          <a:endParaRPr lang="en-US" sz="1800" kern="1200"/>
        </a:p>
      </dsp:txBody>
      <dsp:txXfrm>
        <a:off x="560236" y="832323"/>
        <a:ext cx="4149382" cy="2576345"/>
      </dsp:txXfrm>
    </dsp:sp>
    <dsp:sp modelId="{53D4EC1C-5EDE-43BC-B445-75E4F5A1E68B}">
      <dsp:nvSpPr>
        <dsp:cNvPr id="0" name=""/>
        <dsp:cNvSpPr/>
      </dsp:nvSpPr>
      <dsp:spPr>
        <a:xfrm>
          <a:off x="5268627" y="297257"/>
          <a:ext cx="4309690" cy="273665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95ECDB-5919-4910-B2E5-5E4443A219DF}">
      <dsp:nvSpPr>
        <dsp:cNvPr id="0" name=""/>
        <dsp:cNvSpPr/>
      </dsp:nvSpPr>
      <dsp:spPr>
        <a:xfrm>
          <a:off x="5747481" y="752169"/>
          <a:ext cx="4309690" cy="273665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GB" sz="1800" kern="1200"/>
            <a:t>One of the features of </a:t>
          </a:r>
          <a:r>
            <a:rPr lang="en-GB" sz="1800" kern="1200" err="1"/>
            <a:t>BeEF</a:t>
          </a:r>
          <a:r>
            <a:rPr lang="en-GB" sz="1800" kern="1200"/>
            <a:t> is the creation of a malicious link or a "</a:t>
          </a:r>
          <a:r>
            <a:rPr lang="en-GB" sz="1800" kern="1200" err="1"/>
            <a:t>BeEF</a:t>
          </a:r>
          <a:r>
            <a:rPr lang="en-GB" sz="1800" kern="1200"/>
            <a:t> hook." When a user clicks on a link containing this hook, their web browser becomes connected to the </a:t>
          </a:r>
          <a:r>
            <a:rPr lang="en-GB" sz="1800" kern="1200" err="1"/>
            <a:t>BeEF</a:t>
          </a:r>
          <a:r>
            <a:rPr lang="en-GB" sz="1800" kern="1200"/>
            <a:t> server. This connection allows the attacker to interact with the user's browser in real-time, exploiting vulnerabilities </a:t>
          </a:r>
          <a:r>
            <a:rPr lang="en-GB" sz="1800" kern="1200">
              <a:latin typeface="Calibri Light" panose="020F0302020204030204"/>
            </a:rPr>
            <a:t>and potentially being able to steal credentials</a:t>
          </a:r>
          <a:r>
            <a:rPr lang="en-GB" sz="1800" kern="1200"/>
            <a:t>.</a:t>
          </a:r>
          <a:endParaRPr lang="en-US" sz="1800" kern="1200"/>
        </a:p>
      </dsp:txBody>
      <dsp:txXfrm>
        <a:off x="5827635" y="832323"/>
        <a:ext cx="4149382" cy="25763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D60223-F7CE-4E86-B708-F755B38AEFF0}">
      <dsp:nvSpPr>
        <dsp:cNvPr id="0" name=""/>
        <dsp:cNvSpPr/>
      </dsp:nvSpPr>
      <dsp:spPr>
        <a:xfrm>
          <a:off x="0" y="1788"/>
          <a:ext cx="5251844" cy="71363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0537FC-B3F6-4764-A865-F2FD96AF2361}">
      <dsp:nvSpPr>
        <dsp:cNvPr id="0" name=""/>
        <dsp:cNvSpPr/>
      </dsp:nvSpPr>
      <dsp:spPr>
        <a:xfrm>
          <a:off x="215873" y="162355"/>
          <a:ext cx="392497" cy="39249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0373D7C-3874-4FE2-B28B-31C0393B5B12}">
      <dsp:nvSpPr>
        <dsp:cNvPr id="0" name=""/>
        <dsp:cNvSpPr/>
      </dsp:nvSpPr>
      <dsp:spPr>
        <a:xfrm>
          <a:off x="824245" y="1788"/>
          <a:ext cx="4208349" cy="713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526" tIns="75526" rIns="75526" bIns="75526" numCol="1" spcCol="1270" anchor="ctr" anchorCtr="0">
          <a:noAutofit/>
        </a:bodyPr>
        <a:lstStyle/>
        <a:p>
          <a:pPr marL="0" lvl="0" indent="0" algn="l" defTabSz="622300">
            <a:lnSpc>
              <a:spcPct val="100000"/>
            </a:lnSpc>
            <a:spcBef>
              <a:spcPct val="0"/>
            </a:spcBef>
            <a:spcAft>
              <a:spcPct val="35000"/>
            </a:spcAft>
            <a:buNone/>
          </a:pPr>
          <a:r>
            <a:rPr lang="en-GB" sz="1400" kern="1200"/>
            <a:t>James </a:t>
          </a:r>
          <a:r>
            <a:rPr lang="en-GB" sz="1400" kern="1200">
              <a:latin typeface="Calibri Light" panose="020F0302020204030204"/>
            </a:rPr>
            <a:t>downloaded and got sensitive data from the company</a:t>
          </a:r>
          <a:endParaRPr lang="en-US" sz="1400" kern="1200">
            <a:latin typeface="Calibri Light" panose="020F0302020204030204"/>
          </a:endParaRPr>
        </a:p>
      </dsp:txBody>
      <dsp:txXfrm>
        <a:off x="824245" y="1788"/>
        <a:ext cx="4208349" cy="713632"/>
      </dsp:txXfrm>
    </dsp:sp>
    <dsp:sp modelId="{8BC92C8D-010F-47E3-9EB0-A7FF245EDC60}">
      <dsp:nvSpPr>
        <dsp:cNvPr id="0" name=""/>
        <dsp:cNvSpPr/>
      </dsp:nvSpPr>
      <dsp:spPr>
        <a:xfrm>
          <a:off x="0" y="829601"/>
          <a:ext cx="5251844" cy="71363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7F622E-6D9B-4E5F-AF86-7ED54761F999}">
      <dsp:nvSpPr>
        <dsp:cNvPr id="0" name=""/>
        <dsp:cNvSpPr/>
      </dsp:nvSpPr>
      <dsp:spPr>
        <a:xfrm>
          <a:off x="215873" y="990169"/>
          <a:ext cx="392497" cy="392497"/>
        </a:xfrm>
        <a:prstGeom prst="rect">
          <a:avLst/>
        </a:prstGeom>
        <a:solidFill>
          <a:schemeClr val="accent3">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F863E9-9432-43B4-92A5-1124F6EC316E}">
      <dsp:nvSpPr>
        <dsp:cNvPr id="0" name=""/>
        <dsp:cNvSpPr/>
      </dsp:nvSpPr>
      <dsp:spPr>
        <a:xfrm>
          <a:off x="824245" y="829601"/>
          <a:ext cx="4208349" cy="713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526" tIns="75526" rIns="75526" bIns="75526" numCol="1" spcCol="1270" anchor="ctr" anchorCtr="0">
          <a:noAutofit/>
        </a:bodyPr>
        <a:lstStyle/>
        <a:p>
          <a:pPr marL="0" lvl="0" indent="0" algn="l" defTabSz="622300">
            <a:lnSpc>
              <a:spcPct val="100000"/>
            </a:lnSpc>
            <a:spcBef>
              <a:spcPct val="0"/>
            </a:spcBef>
            <a:spcAft>
              <a:spcPct val="35000"/>
            </a:spcAft>
            <a:buNone/>
          </a:pPr>
          <a:r>
            <a:rPr lang="en-GB" sz="1400" kern="1200">
              <a:latin typeface="Calibri Light" panose="020F0302020204030204"/>
            </a:rPr>
            <a:t> </a:t>
          </a:r>
          <a:r>
            <a:rPr lang="en-GB" sz="1400" kern="1200"/>
            <a:t>James also tried to hide files in the recycle bin and documents by changing their signatures and even resorted to steganography to hide information within image files</a:t>
          </a:r>
        </a:p>
      </dsp:txBody>
      <dsp:txXfrm>
        <a:off x="824245" y="829601"/>
        <a:ext cx="4208349" cy="713632"/>
      </dsp:txXfrm>
    </dsp:sp>
    <dsp:sp modelId="{928AD902-D3AB-4670-9EDD-24604D2AC0F5}">
      <dsp:nvSpPr>
        <dsp:cNvPr id="0" name=""/>
        <dsp:cNvSpPr/>
      </dsp:nvSpPr>
      <dsp:spPr>
        <a:xfrm>
          <a:off x="0" y="1657415"/>
          <a:ext cx="5251844" cy="71363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73CABC-6DD1-4D3D-AEFF-6D80402B0CB7}">
      <dsp:nvSpPr>
        <dsp:cNvPr id="0" name=""/>
        <dsp:cNvSpPr/>
      </dsp:nvSpPr>
      <dsp:spPr>
        <a:xfrm>
          <a:off x="215873" y="1817982"/>
          <a:ext cx="392497" cy="39249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58D8D32-58B5-4ED1-A77E-D812FAD26983}">
      <dsp:nvSpPr>
        <dsp:cNvPr id="0" name=""/>
        <dsp:cNvSpPr/>
      </dsp:nvSpPr>
      <dsp:spPr>
        <a:xfrm>
          <a:off x="824245" y="1657415"/>
          <a:ext cx="4208349" cy="713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526" tIns="75526" rIns="75526" bIns="75526" numCol="1" spcCol="1270" anchor="ctr" anchorCtr="0">
          <a:noAutofit/>
        </a:bodyPr>
        <a:lstStyle/>
        <a:p>
          <a:pPr marL="0" lvl="0" indent="0" algn="l" defTabSz="622300">
            <a:lnSpc>
              <a:spcPct val="100000"/>
            </a:lnSpc>
            <a:spcBef>
              <a:spcPct val="0"/>
            </a:spcBef>
            <a:spcAft>
              <a:spcPct val="35000"/>
            </a:spcAft>
            <a:buNone/>
          </a:pPr>
          <a:r>
            <a:rPr lang="en-GB" sz="1400" kern="1200"/>
            <a:t>James </a:t>
          </a:r>
          <a:r>
            <a:rPr lang="en-GB" sz="1400" kern="1200">
              <a:latin typeface="Calibri Light" panose="020F0302020204030204"/>
            </a:rPr>
            <a:t>performed</a:t>
          </a:r>
          <a:r>
            <a:rPr lang="en-GB" sz="1400" kern="1200"/>
            <a:t> social engineering techniques on </a:t>
          </a:r>
          <a:r>
            <a:rPr lang="en-GB" sz="1400" kern="1200" err="1"/>
            <a:t>Samuel,One</a:t>
          </a:r>
          <a:r>
            <a:rPr lang="en-GB" sz="1400" kern="1200"/>
            <a:t> of the employees</a:t>
          </a:r>
          <a:endParaRPr lang="en-US" sz="1400" kern="1200"/>
        </a:p>
      </dsp:txBody>
      <dsp:txXfrm>
        <a:off x="824245" y="1657415"/>
        <a:ext cx="4208349" cy="7136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D60223-F7CE-4E86-B708-F755B38AEFF0}">
      <dsp:nvSpPr>
        <dsp:cNvPr id="0" name=""/>
        <dsp:cNvSpPr/>
      </dsp:nvSpPr>
      <dsp:spPr>
        <a:xfrm>
          <a:off x="0" y="2393"/>
          <a:ext cx="5655735" cy="7099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0537FC-B3F6-4764-A865-F2FD96AF2361}">
      <dsp:nvSpPr>
        <dsp:cNvPr id="0" name=""/>
        <dsp:cNvSpPr/>
      </dsp:nvSpPr>
      <dsp:spPr>
        <a:xfrm>
          <a:off x="214761" y="162133"/>
          <a:ext cx="390857" cy="3904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0373D7C-3874-4FE2-B28B-31C0393B5B12}">
      <dsp:nvSpPr>
        <dsp:cNvPr id="0" name=""/>
        <dsp:cNvSpPr/>
      </dsp:nvSpPr>
      <dsp:spPr>
        <a:xfrm>
          <a:off x="820380" y="2393"/>
          <a:ext cx="4770111" cy="710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210" tIns="75210" rIns="75210" bIns="75210" numCol="1" spcCol="1270" anchor="ctr" anchorCtr="0">
          <a:noAutofit/>
        </a:bodyPr>
        <a:lstStyle/>
        <a:p>
          <a:pPr marL="0" lvl="0" indent="0" algn="l" defTabSz="622300" rtl="0">
            <a:lnSpc>
              <a:spcPct val="100000"/>
            </a:lnSpc>
            <a:spcBef>
              <a:spcPct val="0"/>
            </a:spcBef>
            <a:spcAft>
              <a:spcPct val="35000"/>
            </a:spcAft>
            <a:buNone/>
          </a:pPr>
          <a:r>
            <a:rPr lang="en-GB" sz="1400" kern="1200">
              <a:latin typeface="Calibri Light" panose="020F0302020204030204"/>
            </a:rPr>
            <a:t>Shown in the web-browsing History and Documents and Recycle bin content </a:t>
          </a:r>
          <a:endParaRPr lang="en-GB" sz="1400" kern="1200"/>
        </a:p>
      </dsp:txBody>
      <dsp:txXfrm>
        <a:off x="820380" y="2393"/>
        <a:ext cx="4770111" cy="710649"/>
      </dsp:txXfrm>
    </dsp:sp>
    <dsp:sp modelId="{C2FACFD2-ADE5-4653-B380-7DAC6F09D0AB}">
      <dsp:nvSpPr>
        <dsp:cNvPr id="0" name=""/>
        <dsp:cNvSpPr/>
      </dsp:nvSpPr>
      <dsp:spPr>
        <a:xfrm>
          <a:off x="0" y="870965"/>
          <a:ext cx="5655735" cy="7099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DEC270-51A6-4884-91F5-81FE98682894}">
      <dsp:nvSpPr>
        <dsp:cNvPr id="0" name=""/>
        <dsp:cNvSpPr/>
      </dsp:nvSpPr>
      <dsp:spPr>
        <a:xfrm>
          <a:off x="214761" y="1030705"/>
          <a:ext cx="390857" cy="3904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C4DD23E-89F4-469D-87DF-1B77687A4741}">
      <dsp:nvSpPr>
        <dsp:cNvPr id="0" name=""/>
        <dsp:cNvSpPr/>
      </dsp:nvSpPr>
      <dsp:spPr>
        <a:xfrm>
          <a:off x="820380" y="870965"/>
          <a:ext cx="4770111" cy="710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210" tIns="75210" rIns="75210" bIns="75210" numCol="1" spcCol="1270" anchor="ctr" anchorCtr="0">
          <a:noAutofit/>
        </a:bodyPr>
        <a:lstStyle/>
        <a:p>
          <a:pPr marL="0" lvl="0" indent="0" algn="l" defTabSz="622300">
            <a:lnSpc>
              <a:spcPct val="100000"/>
            </a:lnSpc>
            <a:spcBef>
              <a:spcPct val="0"/>
            </a:spcBef>
            <a:spcAft>
              <a:spcPct val="35000"/>
            </a:spcAft>
            <a:buNone/>
          </a:pPr>
          <a:r>
            <a:rPr lang="en-GB" sz="1400" kern="1200">
              <a:latin typeface="Calibri Light" panose="020F0302020204030204"/>
            </a:rPr>
            <a:t>Web-browsing search on </a:t>
          </a:r>
          <a:r>
            <a:rPr lang="en-GB" sz="1400" kern="1200" err="1">
              <a:latin typeface="Calibri Light" panose="020F0302020204030204"/>
            </a:rPr>
            <a:t>Steganorgraphy</a:t>
          </a:r>
          <a:r>
            <a:rPr lang="en-GB" sz="1400" kern="1200">
              <a:latin typeface="Calibri Light" panose="020F0302020204030204"/>
            </a:rPr>
            <a:t> and CMD lines showcasing usage of </a:t>
          </a:r>
          <a:r>
            <a:rPr lang="en-GB" sz="1400" kern="1200" err="1">
              <a:latin typeface="Calibri Light" panose="020F0302020204030204"/>
            </a:rPr>
            <a:t>steghide</a:t>
          </a:r>
          <a:r>
            <a:rPr lang="en-GB" sz="1400" kern="1200">
              <a:latin typeface="Calibri Light" panose="020F0302020204030204"/>
            </a:rPr>
            <a:t> to hide data</a:t>
          </a:r>
          <a:endParaRPr lang="en-GB" sz="1400" kern="1200"/>
        </a:p>
      </dsp:txBody>
      <dsp:txXfrm>
        <a:off x="820380" y="870965"/>
        <a:ext cx="4770111" cy="710649"/>
      </dsp:txXfrm>
    </dsp:sp>
    <dsp:sp modelId="{928AD902-D3AB-4670-9EDD-24604D2AC0F5}">
      <dsp:nvSpPr>
        <dsp:cNvPr id="0" name=""/>
        <dsp:cNvSpPr/>
      </dsp:nvSpPr>
      <dsp:spPr>
        <a:xfrm>
          <a:off x="0" y="1739537"/>
          <a:ext cx="5655735" cy="7099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73CABC-6DD1-4D3D-AEFF-6D80402B0CB7}">
      <dsp:nvSpPr>
        <dsp:cNvPr id="0" name=""/>
        <dsp:cNvSpPr/>
      </dsp:nvSpPr>
      <dsp:spPr>
        <a:xfrm>
          <a:off x="214971" y="1899277"/>
          <a:ext cx="390857" cy="3904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58D8D32-58B5-4ED1-A77E-D812FAD26983}">
      <dsp:nvSpPr>
        <dsp:cNvPr id="0" name=""/>
        <dsp:cNvSpPr/>
      </dsp:nvSpPr>
      <dsp:spPr>
        <a:xfrm>
          <a:off x="820800" y="1739537"/>
          <a:ext cx="4770111" cy="710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210" tIns="75210" rIns="75210" bIns="75210" numCol="1" spcCol="1270" anchor="ctr" anchorCtr="0">
          <a:noAutofit/>
        </a:bodyPr>
        <a:lstStyle/>
        <a:p>
          <a:pPr marL="0" lvl="0" indent="0" algn="l" defTabSz="622300" rtl="0">
            <a:lnSpc>
              <a:spcPct val="100000"/>
            </a:lnSpc>
            <a:spcBef>
              <a:spcPct val="0"/>
            </a:spcBef>
            <a:spcAft>
              <a:spcPct val="35000"/>
            </a:spcAft>
            <a:buNone/>
          </a:pPr>
          <a:r>
            <a:rPr lang="en-GB" sz="1400" kern="1200">
              <a:latin typeface="Calibri Light" panose="020F0302020204030204"/>
            </a:rPr>
            <a:t>Web browsing </a:t>
          </a:r>
          <a:r>
            <a:rPr lang="en-GB" sz="1400" kern="1200" err="1">
              <a:latin typeface="Calibri Light" panose="020F0302020204030204"/>
            </a:rPr>
            <a:t>BeEf</a:t>
          </a:r>
          <a:r>
            <a:rPr lang="en-GB" sz="1400" kern="1200">
              <a:latin typeface="Calibri Light" panose="020F0302020204030204"/>
            </a:rPr>
            <a:t> History searches and email content found in the trash bin containing evidence of social engineering attempt by </a:t>
          </a:r>
          <a:r>
            <a:rPr lang="en-GB" sz="1400" kern="1200" err="1">
              <a:latin typeface="Calibri Light" panose="020F0302020204030204"/>
            </a:rPr>
            <a:t>james</a:t>
          </a:r>
          <a:endParaRPr lang="en-GB" sz="1400" kern="1200"/>
        </a:p>
      </dsp:txBody>
      <dsp:txXfrm>
        <a:off x="820800" y="1739537"/>
        <a:ext cx="4770111" cy="71064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4BDF68E2-58F2-4D09-BE8B-E3BD06533059}" type="datetimeFigureOut">
              <a:rPr lang="en-US" dirty="0"/>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4541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2D6473-DF6D-4702-B328-E0DD40540A4E}" type="datetimeFigureOut">
              <a:rPr lang="en-US" dirty="0"/>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957838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F7E3A-B166-407D-9866-32884E7D5B37}" type="datetimeFigureOut">
              <a:rPr lang="en-US" dirty="0"/>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2613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8FC5F6-F338-4AE4-BB23-26385BCFC423}" type="datetimeFigureOut">
              <a:rPr lang="en-US" dirty="0"/>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a:p>
        </p:txBody>
      </p:sp>
    </p:spTree>
    <p:extLst>
      <p:ext uri="{BB962C8B-B14F-4D97-AF65-F5344CB8AC3E}">
        <p14:creationId xmlns:p14="http://schemas.microsoft.com/office/powerpoint/2010/main" val="2122148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dirty="0"/>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2833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9AB4D41-86C1-4908-B66A-0B50CEB3BF29}" type="datetimeFigureOut">
              <a:rPr lang="en-US" dirty="0"/>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7977947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6426E2C-56C1-4E0D-A793-0088A7FDD37E}" type="datetimeFigureOut">
              <a:rPr lang="en-US" dirty="0"/>
              <a:t>1/29/2024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140531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8C39B41-D8B5-4052-B551-9B5525EAA8B6}" type="datetimeFigureOut">
              <a:rPr lang="en-US" dirty="0"/>
              <a:t>1/29/2024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099416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1/29/2024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612875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1/29/2024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3240905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dirty="0"/>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4012220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1/29/2024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686769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image" Target="../media/image52.jpe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4.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3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jpeg"/><Relationship Id="rId7" Type="http://schemas.openxmlformats.org/officeDocument/2006/relationships/diagramColors" Target="../diagrams/colors1.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7813" y="452115"/>
            <a:ext cx="5145036" cy="2274982"/>
          </a:xfrm>
          <a:prstGeom prst="rect">
            <a:avLst/>
          </a:prstGeom>
        </p:spPr>
        <p:txBody>
          <a:bodyPr vert="horz" wrap="square" lIns="0" tIns="12700" rIns="0" bIns="0" rtlCol="0">
            <a:spAutoFit/>
          </a:bodyPr>
          <a:lstStyle/>
          <a:p>
            <a:pPr marL="345440" marR="5080" indent="-333375" algn="ctr">
              <a:lnSpc>
                <a:spcPct val="100000"/>
              </a:lnSpc>
              <a:spcBef>
                <a:spcPts val="100"/>
              </a:spcBef>
            </a:pPr>
            <a:r>
              <a:rPr lang="en-US" sz="4900" b="1" spc="130">
                <a:latin typeface="Consolas"/>
              </a:rPr>
              <a:t>Digital Forensics Module</a:t>
            </a:r>
            <a:endParaRPr lang="en-US" sz="4900" b="1">
              <a:latin typeface="Consolas"/>
            </a:endParaRPr>
          </a:p>
        </p:txBody>
      </p:sp>
      <p:sp>
        <p:nvSpPr>
          <p:cNvPr id="3" name="object 3"/>
          <p:cNvSpPr txBox="1"/>
          <p:nvPr/>
        </p:nvSpPr>
        <p:spPr>
          <a:xfrm>
            <a:off x="914400" y="3276600"/>
            <a:ext cx="4479799" cy="1921039"/>
          </a:xfrm>
          <a:prstGeom prst="rect">
            <a:avLst/>
          </a:prstGeom>
        </p:spPr>
        <p:txBody>
          <a:bodyPr vert="horz" wrap="square" lIns="0" tIns="12700" rIns="0" bIns="0" rtlCol="0" anchor="t">
            <a:spAutoFit/>
          </a:bodyPr>
          <a:lstStyle/>
          <a:p>
            <a:pPr algn="ctr">
              <a:lnSpc>
                <a:spcPct val="100000"/>
              </a:lnSpc>
              <a:spcBef>
                <a:spcPts val="100"/>
              </a:spcBef>
            </a:pPr>
            <a:r>
              <a:rPr lang="en-US" sz="2800" spc="60">
                <a:latin typeface="Calibri"/>
                <a:cs typeface="Calibri"/>
              </a:rPr>
              <a:t>Open Source Forensic Tools Demonstration</a:t>
            </a:r>
            <a:endParaRPr sz="2800">
              <a:latin typeface="Calibri"/>
              <a:cs typeface="Calibri"/>
            </a:endParaRPr>
          </a:p>
          <a:p>
            <a:pPr>
              <a:lnSpc>
                <a:spcPct val="100000"/>
              </a:lnSpc>
              <a:spcBef>
                <a:spcPts val="25"/>
              </a:spcBef>
            </a:pPr>
            <a:endParaRPr sz="1400">
              <a:latin typeface="Calibri"/>
              <a:cs typeface="Calibri"/>
            </a:endParaRPr>
          </a:p>
          <a:p>
            <a:pPr marL="170180" marR="163195" indent="635" algn="ctr">
              <a:lnSpc>
                <a:spcPct val="100000"/>
              </a:lnSpc>
              <a:spcBef>
                <a:spcPts val="5"/>
              </a:spcBef>
            </a:pPr>
            <a:r>
              <a:rPr lang="en-US">
                <a:latin typeface="Calibri"/>
                <a:cs typeface="Calibri"/>
              </a:rPr>
              <a:t>Presented by:</a:t>
            </a:r>
          </a:p>
          <a:p>
            <a:pPr marL="170180" marR="163195" indent="635" algn="ctr">
              <a:spcBef>
                <a:spcPts val="5"/>
              </a:spcBef>
            </a:pPr>
            <a:r>
              <a:rPr lang="en-US">
                <a:latin typeface="Calibri"/>
                <a:cs typeface="Calibri"/>
              </a:rPr>
              <a:t>Khoo Jing Xiang(10242713G)</a:t>
            </a:r>
          </a:p>
          <a:p>
            <a:pPr marL="170180" marR="163195" indent="635" algn="ctr">
              <a:spcBef>
                <a:spcPts val="5"/>
              </a:spcBef>
            </a:pPr>
            <a:r>
              <a:rPr lang="en-US">
                <a:latin typeface="Calibri"/>
                <a:cs typeface="Calibri"/>
              </a:rPr>
              <a:t>Naufal (10242236E)</a:t>
            </a:r>
          </a:p>
        </p:txBody>
      </p:sp>
      <p:sp>
        <p:nvSpPr>
          <p:cNvPr id="4" name="object 4"/>
          <p:cNvSpPr/>
          <p:nvPr/>
        </p:nvSpPr>
        <p:spPr>
          <a:xfrm>
            <a:off x="800100" y="440365"/>
            <a:ext cx="4914900" cy="0"/>
          </a:xfrm>
          <a:custGeom>
            <a:avLst/>
            <a:gdLst/>
            <a:ahLst/>
            <a:cxnLst/>
            <a:rect l="l" t="t" r="r" b="b"/>
            <a:pathLst>
              <a:path w="4914900">
                <a:moveTo>
                  <a:pt x="0" y="0"/>
                </a:moveTo>
                <a:lnTo>
                  <a:pt x="4914900" y="0"/>
                </a:lnTo>
              </a:path>
            </a:pathLst>
          </a:custGeom>
          <a:ln w="44450">
            <a:solidFill>
              <a:srgbClr val="000000"/>
            </a:solidFill>
          </a:ln>
        </p:spPr>
        <p:txBody>
          <a:bodyPr wrap="square" lIns="0" tIns="0" rIns="0" bIns="0" rtlCol="0"/>
          <a:lstStyle/>
          <a:p>
            <a:endParaRPr/>
          </a:p>
        </p:txBody>
      </p:sp>
      <p:sp>
        <p:nvSpPr>
          <p:cNvPr id="5" name="object 5"/>
          <p:cNvSpPr/>
          <p:nvPr/>
        </p:nvSpPr>
        <p:spPr>
          <a:xfrm>
            <a:off x="800480" y="6134480"/>
            <a:ext cx="4914900" cy="0"/>
          </a:xfrm>
          <a:custGeom>
            <a:avLst/>
            <a:gdLst/>
            <a:ahLst/>
            <a:cxnLst/>
            <a:rect l="l" t="t" r="r" b="b"/>
            <a:pathLst>
              <a:path w="4914900">
                <a:moveTo>
                  <a:pt x="0" y="0"/>
                </a:moveTo>
                <a:lnTo>
                  <a:pt x="4914900" y="0"/>
                </a:lnTo>
              </a:path>
            </a:pathLst>
          </a:custGeom>
          <a:ln w="12700">
            <a:solidFill>
              <a:srgbClr val="000000"/>
            </a:solidFill>
          </a:ln>
        </p:spPr>
        <p:txBody>
          <a:bodyPr wrap="square" lIns="0" tIns="0" rIns="0" bIns="0" rtlCol="0"/>
          <a:lstStyle/>
          <a:p>
            <a:endParaRPr/>
          </a:p>
        </p:txBody>
      </p:sp>
      <p:pic>
        <p:nvPicPr>
          <p:cNvPr id="6" name="object 6"/>
          <p:cNvPicPr/>
          <p:nvPr/>
        </p:nvPicPr>
        <p:blipFill>
          <a:blip r:embed="rId2" cstate="print"/>
          <a:stretch>
            <a:fillRect/>
          </a:stretch>
        </p:blipFill>
        <p:spPr>
          <a:xfrm>
            <a:off x="6515100" y="0"/>
            <a:ext cx="5676900" cy="685799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DEF95-3625-3587-8FA0-77ADF211FB00}"/>
              </a:ext>
            </a:extLst>
          </p:cNvPr>
          <p:cNvSpPr>
            <a:spLocks noGrp="1"/>
          </p:cNvSpPr>
          <p:nvPr>
            <p:ph type="title"/>
          </p:nvPr>
        </p:nvSpPr>
        <p:spPr>
          <a:xfrm>
            <a:off x="1097280" y="286603"/>
            <a:ext cx="10058400" cy="1450757"/>
          </a:xfrm>
        </p:spPr>
        <p:txBody>
          <a:bodyPr>
            <a:normAutofit/>
          </a:bodyPr>
          <a:lstStyle/>
          <a:p>
            <a:r>
              <a:rPr lang="en-US">
                <a:cs typeface="Calibri Light"/>
              </a:rPr>
              <a:t>SQLITE3</a:t>
            </a:r>
            <a:endParaRPr lang="en-US"/>
          </a:p>
        </p:txBody>
      </p:sp>
      <p:pic>
        <p:nvPicPr>
          <p:cNvPr id="4" name="Picture 3" descr="Python and SQLite3. Introduction: | by Sailaja Karra | Medium">
            <a:extLst>
              <a:ext uri="{FF2B5EF4-FFF2-40B4-BE49-F238E27FC236}">
                <a16:creationId xmlns:a16="http://schemas.microsoft.com/office/drawing/2014/main" id="{27AA6913-6861-84AB-B432-243D5F9532B7}"/>
              </a:ext>
            </a:extLst>
          </p:cNvPr>
          <p:cNvPicPr>
            <a:picLocks noChangeAspect="1"/>
          </p:cNvPicPr>
          <p:nvPr/>
        </p:nvPicPr>
        <p:blipFill>
          <a:blip r:embed="rId2"/>
          <a:stretch>
            <a:fillRect/>
          </a:stretch>
        </p:blipFill>
        <p:spPr>
          <a:xfrm>
            <a:off x="1076432" y="2104325"/>
            <a:ext cx="3094997" cy="3094997"/>
          </a:xfrm>
          <a:prstGeom prst="rect">
            <a:avLst/>
          </a:prstGeom>
        </p:spPr>
      </p:pic>
      <p:sp>
        <p:nvSpPr>
          <p:cNvPr id="3" name="Content Placeholder 2">
            <a:extLst>
              <a:ext uri="{FF2B5EF4-FFF2-40B4-BE49-F238E27FC236}">
                <a16:creationId xmlns:a16="http://schemas.microsoft.com/office/drawing/2014/main" id="{775DAA03-75C1-8FF8-3CA0-222564C0A0E5}"/>
              </a:ext>
            </a:extLst>
          </p:cNvPr>
          <p:cNvSpPr>
            <a:spLocks noGrp="1"/>
          </p:cNvSpPr>
          <p:nvPr>
            <p:ph idx="1"/>
          </p:nvPr>
        </p:nvSpPr>
        <p:spPr>
          <a:xfrm>
            <a:off x="4639733" y="1845734"/>
            <a:ext cx="6515947" cy="4023360"/>
          </a:xfrm>
        </p:spPr>
        <p:txBody>
          <a:bodyPr vert="horz" lIns="0" tIns="45720" rIns="0" bIns="45720" rtlCol="0" anchor="t">
            <a:normAutofit/>
          </a:bodyPr>
          <a:lstStyle/>
          <a:p>
            <a:pPr>
              <a:buFont typeface="Arial" panose="020F0502020204030204" pitchFamily="34" charset="0"/>
              <a:buChar char="•"/>
            </a:pPr>
            <a:r>
              <a:rPr lang="en-US">
                <a:ea typeface="+mn-lt"/>
                <a:cs typeface="+mn-lt"/>
              </a:rPr>
              <a:t>use SQL queries to extract and analyze data from an SQLite database, allowing them to search for specific information relevant to the investigation.</a:t>
            </a:r>
            <a:endParaRPr lang="en-US">
              <a:cs typeface="Calibri" panose="020F0502020204030204"/>
            </a:endParaRPr>
          </a:p>
          <a:p>
            <a:pPr marL="0" indent="0">
              <a:buNone/>
            </a:pPr>
            <a:endParaRPr lang="en-US">
              <a:cs typeface="Calibri" panose="020F0502020204030204"/>
            </a:endParaRPr>
          </a:p>
          <a:p>
            <a:pPr>
              <a:buFont typeface="Arial" panose="020F0502020204030204" pitchFamily="34" charset="0"/>
              <a:buChar char="•"/>
            </a:pPr>
            <a:r>
              <a:rPr lang="en-US">
                <a:cs typeface="Calibri" panose="020F0502020204030204"/>
              </a:rPr>
              <a:t>Read SQL files in the disk image</a:t>
            </a:r>
          </a:p>
          <a:p>
            <a:pPr>
              <a:buFont typeface="Arial" panose="020F0502020204030204" pitchFamily="34" charset="0"/>
              <a:buChar char="•"/>
            </a:pPr>
            <a:endParaRPr lang="en-US">
              <a:cs typeface="Calibri" panose="020F0502020204030204"/>
            </a:endParaRPr>
          </a:p>
        </p:txBody>
      </p:sp>
    </p:spTree>
    <p:extLst>
      <p:ext uri="{BB962C8B-B14F-4D97-AF65-F5344CB8AC3E}">
        <p14:creationId xmlns:p14="http://schemas.microsoft.com/office/powerpoint/2010/main" val="586778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5A8FEE6-4A47-6543-9593-C2E06503FE48}"/>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C3C14BD-E928-D20D-5AE4-FCAF61A51B73}"/>
              </a:ext>
            </a:extLst>
          </p:cNvPr>
          <p:cNvSpPr/>
          <p:nvPr/>
        </p:nvSpPr>
        <p:spPr>
          <a:xfrm>
            <a:off x="37563" y="-2684"/>
            <a:ext cx="11998816" cy="638577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240C5420-F4B4-BE28-B26B-6A1A39136E5A}"/>
              </a:ext>
            </a:extLst>
          </p:cNvPr>
          <p:cNvSpPr/>
          <p:nvPr/>
        </p:nvSpPr>
        <p:spPr>
          <a:xfrm>
            <a:off x="6531427" y="2109107"/>
            <a:ext cx="5061857" cy="18941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000" err="1">
                <a:latin typeface="Bahnschrift"/>
                <a:cs typeface="Calibri"/>
              </a:rPr>
              <a:t>FlowChart</a:t>
            </a:r>
            <a:endParaRPr lang="en-GB" sz="4000" err="1">
              <a:latin typeface="Bahnschrift"/>
            </a:endParaRPr>
          </a:p>
        </p:txBody>
      </p:sp>
      <p:pic>
        <p:nvPicPr>
          <p:cNvPr id="3" name="Picture 2" descr="A screenshot of a phone&#10;&#10;Description automatically generated">
            <a:extLst>
              <a:ext uri="{FF2B5EF4-FFF2-40B4-BE49-F238E27FC236}">
                <a16:creationId xmlns:a16="http://schemas.microsoft.com/office/drawing/2014/main" id="{B9E3DB88-3246-77F0-D7EA-F341B544DD7B}"/>
              </a:ext>
            </a:extLst>
          </p:cNvPr>
          <p:cNvPicPr>
            <a:picLocks noChangeAspect="1"/>
          </p:cNvPicPr>
          <p:nvPr/>
        </p:nvPicPr>
        <p:blipFill>
          <a:blip r:embed="rId2"/>
          <a:stretch>
            <a:fillRect/>
          </a:stretch>
        </p:blipFill>
        <p:spPr>
          <a:xfrm>
            <a:off x="1572987" y="134588"/>
            <a:ext cx="3147948" cy="6252359"/>
          </a:xfrm>
          <a:prstGeom prst="rect">
            <a:avLst/>
          </a:prstGeom>
        </p:spPr>
      </p:pic>
    </p:spTree>
    <p:extLst>
      <p:ext uri="{BB962C8B-B14F-4D97-AF65-F5344CB8AC3E}">
        <p14:creationId xmlns:p14="http://schemas.microsoft.com/office/powerpoint/2010/main" val="946737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2CABF-2D76-3E34-6E09-8E6CA07E8E2C}"/>
              </a:ext>
            </a:extLst>
          </p:cNvPr>
          <p:cNvSpPr>
            <a:spLocks noGrp="1"/>
          </p:cNvSpPr>
          <p:nvPr>
            <p:ph type="title"/>
          </p:nvPr>
        </p:nvSpPr>
        <p:spPr>
          <a:xfrm>
            <a:off x="703272" y="5358410"/>
            <a:ext cx="10909073" cy="1057655"/>
          </a:xfrm>
        </p:spPr>
        <p:txBody>
          <a:bodyPr vert="horz" lIns="91440" tIns="45720" rIns="91440" bIns="45720" rtlCol="0" anchor="b">
            <a:normAutofit/>
          </a:bodyPr>
          <a:lstStyle/>
          <a:p>
            <a:r>
              <a:rPr lang="en-US" sz="6000">
                <a:solidFill>
                  <a:schemeClr val="tx1">
                    <a:lumMod val="85000"/>
                    <a:lumOff val="15000"/>
                  </a:schemeClr>
                </a:solidFill>
                <a:cs typeface="Calibri Light"/>
              </a:rPr>
              <a:t>Evidence Acquisition</a:t>
            </a:r>
          </a:p>
        </p:txBody>
      </p:sp>
      <p:pic>
        <p:nvPicPr>
          <p:cNvPr id="3" name="Picture 2" descr="A screenshot of a computer&#10;&#10;Description automatically generated">
            <a:extLst>
              <a:ext uri="{FF2B5EF4-FFF2-40B4-BE49-F238E27FC236}">
                <a16:creationId xmlns:a16="http://schemas.microsoft.com/office/drawing/2014/main" id="{FC097D51-0810-A432-BEDF-C1379A98F4CD}"/>
              </a:ext>
            </a:extLst>
          </p:cNvPr>
          <p:cNvPicPr>
            <a:picLocks noChangeAspect="1"/>
          </p:cNvPicPr>
          <p:nvPr/>
        </p:nvPicPr>
        <p:blipFill>
          <a:blip r:embed="rId2"/>
          <a:stretch>
            <a:fillRect/>
          </a:stretch>
        </p:blipFill>
        <p:spPr>
          <a:xfrm>
            <a:off x="635457" y="998170"/>
            <a:ext cx="5131653" cy="2886555"/>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F0FBD9B9-55D7-CB46-E9DA-550580D2AFE7}"/>
              </a:ext>
            </a:extLst>
          </p:cNvPr>
          <p:cNvPicPr>
            <a:picLocks noChangeAspect="1"/>
          </p:cNvPicPr>
          <p:nvPr/>
        </p:nvPicPr>
        <p:blipFill>
          <a:blip r:embed="rId3"/>
          <a:stretch>
            <a:fillRect/>
          </a:stretch>
        </p:blipFill>
        <p:spPr>
          <a:xfrm>
            <a:off x="6297891" y="840323"/>
            <a:ext cx="5562682" cy="3132978"/>
          </a:xfrm>
          <a:prstGeom prst="rect">
            <a:avLst/>
          </a:prstGeom>
        </p:spPr>
      </p:pic>
      <p:sp>
        <p:nvSpPr>
          <p:cNvPr id="5" name="TextBox 4">
            <a:extLst>
              <a:ext uri="{FF2B5EF4-FFF2-40B4-BE49-F238E27FC236}">
                <a16:creationId xmlns:a16="http://schemas.microsoft.com/office/drawing/2014/main" id="{FB9A2FF0-F4BB-A9E5-33B2-764231761B98}"/>
              </a:ext>
            </a:extLst>
          </p:cNvPr>
          <p:cNvSpPr txBox="1"/>
          <p:nvPr/>
        </p:nvSpPr>
        <p:spPr>
          <a:xfrm>
            <a:off x="558270" y="515938"/>
            <a:ext cx="398727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b="1"/>
              <a:t>Disk image capture using FTK imager</a:t>
            </a:r>
          </a:p>
        </p:txBody>
      </p:sp>
      <p:sp>
        <p:nvSpPr>
          <p:cNvPr id="6" name="TextBox 5">
            <a:extLst>
              <a:ext uri="{FF2B5EF4-FFF2-40B4-BE49-F238E27FC236}">
                <a16:creationId xmlns:a16="http://schemas.microsoft.com/office/drawing/2014/main" id="{B041EDB4-92BD-02EA-B64F-5FEB42D4A0D1}"/>
              </a:ext>
            </a:extLst>
          </p:cNvPr>
          <p:cNvSpPr txBox="1"/>
          <p:nvPr/>
        </p:nvSpPr>
        <p:spPr>
          <a:xfrm>
            <a:off x="6229253" y="435119"/>
            <a:ext cx="456406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b="1">
                <a:solidFill>
                  <a:srgbClr val="000000"/>
                </a:solidFill>
              </a:rPr>
              <a:t>Memory dump using VMSS2core.exe</a:t>
            </a:r>
          </a:p>
        </p:txBody>
      </p:sp>
      <p:sp>
        <p:nvSpPr>
          <p:cNvPr id="8" name="Rectangle: Rounded Corners 7">
            <a:extLst>
              <a:ext uri="{FF2B5EF4-FFF2-40B4-BE49-F238E27FC236}">
                <a16:creationId xmlns:a16="http://schemas.microsoft.com/office/drawing/2014/main" id="{E08F3258-B2AC-E658-C99A-5AC21DA64B18}"/>
              </a:ext>
            </a:extLst>
          </p:cNvPr>
          <p:cNvSpPr/>
          <p:nvPr/>
        </p:nvSpPr>
        <p:spPr>
          <a:xfrm>
            <a:off x="440191" y="157087"/>
            <a:ext cx="2222500" cy="3598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spcAft>
                <a:spcPts val="600"/>
              </a:spcAft>
            </a:pPr>
            <a:r>
              <a:rPr lang="en-GB">
                <a:cs typeface="Calibri"/>
              </a:rPr>
              <a:t>Evidence acquisition</a:t>
            </a:r>
          </a:p>
        </p:txBody>
      </p:sp>
      <p:pic>
        <p:nvPicPr>
          <p:cNvPr id="7" name="Picture 6" descr="A computer screen shot of a file&#10;&#10;Description automatically generated">
            <a:extLst>
              <a:ext uri="{FF2B5EF4-FFF2-40B4-BE49-F238E27FC236}">
                <a16:creationId xmlns:a16="http://schemas.microsoft.com/office/drawing/2014/main" id="{7811043E-5C40-1777-4035-5DDE68D7FDAE}"/>
              </a:ext>
            </a:extLst>
          </p:cNvPr>
          <p:cNvPicPr>
            <a:picLocks noChangeAspect="1"/>
          </p:cNvPicPr>
          <p:nvPr/>
        </p:nvPicPr>
        <p:blipFill>
          <a:blip r:embed="rId4"/>
          <a:stretch>
            <a:fillRect/>
          </a:stretch>
        </p:blipFill>
        <p:spPr>
          <a:xfrm>
            <a:off x="2781589" y="4484255"/>
            <a:ext cx="971550" cy="914400"/>
          </a:xfrm>
          <a:prstGeom prst="rect">
            <a:avLst/>
          </a:prstGeom>
        </p:spPr>
      </p:pic>
      <p:pic>
        <p:nvPicPr>
          <p:cNvPr id="9" name="Picture 8" descr="A computer screen shot of a file&#10;&#10;Description automatically generated">
            <a:extLst>
              <a:ext uri="{FF2B5EF4-FFF2-40B4-BE49-F238E27FC236}">
                <a16:creationId xmlns:a16="http://schemas.microsoft.com/office/drawing/2014/main" id="{2A97C24A-3DBC-6ADD-00A9-D6E69F62C3C0}"/>
              </a:ext>
            </a:extLst>
          </p:cNvPr>
          <p:cNvPicPr>
            <a:picLocks noChangeAspect="1"/>
          </p:cNvPicPr>
          <p:nvPr/>
        </p:nvPicPr>
        <p:blipFill>
          <a:blip r:embed="rId5"/>
          <a:stretch>
            <a:fillRect/>
          </a:stretch>
        </p:blipFill>
        <p:spPr>
          <a:xfrm>
            <a:off x="8764154" y="4484255"/>
            <a:ext cx="990600" cy="914400"/>
          </a:xfrm>
          <a:prstGeom prst="rect">
            <a:avLst/>
          </a:prstGeom>
        </p:spPr>
      </p:pic>
    </p:spTree>
    <p:extLst>
      <p:ext uri="{BB962C8B-B14F-4D97-AF65-F5344CB8AC3E}">
        <p14:creationId xmlns:p14="http://schemas.microsoft.com/office/powerpoint/2010/main" val="2136681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24C152-8E8B-7A3C-7C80-104EC9260B4E}"/>
              </a:ext>
            </a:extLst>
          </p:cNvPr>
          <p:cNvSpPr txBox="1"/>
          <p:nvPr/>
        </p:nvSpPr>
        <p:spPr>
          <a:xfrm>
            <a:off x="732971" y="527353"/>
            <a:ext cx="484777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latin typeface="Calibri Light"/>
              </a:rPr>
              <a:t>Analyze Disk with TSK</a:t>
            </a:r>
            <a:endParaRPr lang="en-US"/>
          </a:p>
        </p:txBody>
      </p:sp>
      <p:sp>
        <p:nvSpPr>
          <p:cNvPr id="4" name="TextBox 3">
            <a:extLst>
              <a:ext uri="{FF2B5EF4-FFF2-40B4-BE49-F238E27FC236}">
                <a16:creationId xmlns:a16="http://schemas.microsoft.com/office/drawing/2014/main" id="{AE589E60-A346-B13D-9F46-CB5E1565FBD7}"/>
              </a:ext>
            </a:extLst>
          </p:cNvPr>
          <p:cNvSpPr txBox="1"/>
          <p:nvPr/>
        </p:nvSpPr>
        <p:spPr>
          <a:xfrm>
            <a:off x="1246908" y="4377101"/>
            <a:ext cx="381692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Partition Table of the Disk</a:t>
            </a:r>
          </a:p>
        </p:txBody>
      </p:sp>
      <p:pic>
        <p:nvPicPr>
          <p:cNvPr id="5" name="Picture 4" descr="A screenshot of a computer program&#10;&#10;Description automatically generated">
            <a:extLst>
              <a:ext uri="{FF2B5EF4-FFF2-40B4-BE49-F238E27FC236}">
                <a16:creationId xmlns:a16="http://schemas.microsoft.com/office/drawing/2014/main" id="{3C4580D1-6735-CC29-0C2F-61D463766931}"/>
              </a:ext>
            </a:extLst>
          </p:cNvPr>
          <p:cNvPicPr>
            <a:picLocks noChangeAspect="1"/>
          </p:cNvPicPr>
          <p:nvPr/>
        </p:nvPicPr>
        <p:blipFill>
          <a:blip r:embed="rId2"/>
          <a:stretch>
            <a:fillRect/>
          </a:stretch>
        </p:blipFill>
        <p:spPr>
          <a:xfrm>
            <a:off x="452190" y="1935905"/>
            <a:ext cx="5408235" cy="2324252"/>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93ECDA8D-71ED-62D8-E742-1F12551D2BF2}"/>
              </a:ext>
            </a:extLst>
          </p:cNvPr>
          <p:cNvPicPr>
            <a:picLocks noChangeAspect="1"/>
          </p:cNvPicPr>
          <p:nvPr/>
        </p:nvPicPr>
        <p:blipFill>
          <a:blip r:embed="rId3"/>
          <a:stretch>
            <a:fillRect/>
          </a:stretch>
        </p:blipFill>
        <p:spPr>
          <a:xfrm>
            <a:off x="7784584" y="525593"/>
            <a:ext cx="3668857" cy="5045364"/>
          </a:xfrm>
          <a:prstGeom prst="rect">
            <a:avLst/>
          </a:prstGeom>
        </p:spPr>
      </p:pic>
      <p:sp>
        <p:nvSpPr>
          <p:cNvPr id="7" name="TextBox 6">
            <a:extLst>
              <a:ext uri="{FF2B5EF4-FFF2-40B4-BE49-F238E27FC236}">
                <a16:creationId xmlns:a16="http://schemas.microsoft.com/office/drawing/2014/main" id="{6EC82C23-A595-F806-6895-C0CCB9E933C3}"/>
              </a:ext>
            </a:extLst>
          </p:cNvPr>
          <p:cNvSpPr txBox="1"/>
          <p:nvPr/>
        </p:nvSpPr>
        <p:spPr>
          <a:xfrm>
            <a:off x="7839362" y="5577828"/>
            <a:ext cx="358601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Root Folder of the Partition</a:t>
            </a:r>
          </a:p>
        </p:txBody>
      </p:sp>
    </p:spTree>
    <p:extLst>
      <p:ext uri="{BB962C8B-B14F-4D97-AF65-F5344CB8AC3E}">
        <p14:creationId xmlns:p14="http://schemas.microsoft.com/office/powerpoint/2010/main" val="2589022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0F7E2A1-A6AD-34DC-3379-95A0721278A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1CD9059-0AC6-209D-F4C5-8F95AE9779E2}"/>
              </a:ext>
            </a:extLst>
          </p:cNvPr>
          <p:cNvSpPr/>
          <p:nvPr/>
        </p:nvSpPr>
        <p:spPr>
          <a:xfrm>
            <a:off x="1601" y="-4676"/>
            <a:ext cx="7786783" cy="62434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descr="A screenshot of a computer&#10;&#10;Description automatically generated">
            <a:extLst>
              <a:ext uri="{FF2B5EF4-FFF2-40B4-BE49-F238E27FC236}">
                <a16:creationId xmlns:a16="http://schemas.microsoft.com/office/drawing/2014/main" id="{1AE8CF7B-4099-4522-FE85-EF49F22647E3}"/>
              </a:ext>
            </a:extLst>
          </p:cNvPr>
          <p:cNvPicPr>
            <a:picLocks noChangeAspect="1"/>
          </p:cNvPicPr>
          <p:nvPr/>
        </p:nvPicPr>
        <p:blipFill>
          <a:blip r:embed="rId2"/>
          <a:stretch>
            <a:fillRect/>
          </a:stretch>
        </p:blipFill>
        <p:spPr>
          <a:xfrm>
            <a:off x="7730161" y="983595"/>
            <a:ext cx="4389014" cy="174481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3F14A0CC-266C-436F-54F9-7440122EB225}"/>
              </a:ext>
            </a:extLst>
          </p:cNvPr>
          <p:cNvPicPr>
            <a:picLocks noChangeAspect="1"/>
          </p:cNvPicPr>
          <p:nvPr/>
        </p:nvPicPr>
        <p:blipFill>
          <a:blip r:embed="rId3"/>
          <a:stretch>
            <a:fillRect/>
          </a:stretch>
        </p:blipFill>
        <p:spPr>
          <a:xfrm>
            <a:off x="7800238" y="3553213"/>
            <a:ext cx="4326993" cy="2640753"/>
          </a:xfrm>
          <a:prstGeom prst="rect">
            <a:avLst/>
          </a:prstGeom>
        </p:spPr>
      </p:pic>
      <p:sp>
        <p:nvSpPr>
          <p:cNvPr id="2" name="Title 1">
            <a:extLst>
              <a:ext uri="{FF2B5EF4-FFF2-40B4-BE49-F238E27FC236}">
                <a16:creationId xmlns:a16="http://schemas.microsoft.com/office/drawing/2014/main" id="{1E56BD43-FEBD-9B9B-A941-F38B39360C45}"/>
              </a:ext>
            </a:extLst>
          </p:cNvPr>
          <p:cNvSpPr>
            <a:spLocks noGrp="1"/>
          </p:cNvSpPr>
          <p:nvPr>
            <p:ph type="title"/>
          </p:nvPr>
        </p:nvSpPr>
        <p:spPr>
          <a:xfrm>
            <a:off x="1097280" y="516835"/>
            <a:ext cx="5977937" cy="1666501"/>
          </a:xfrm>
        </p:spPr>
        <p:txBody>
          <a:bodyPr vert="horz" lIns="91440" tIns="45720" rIns="91440" bIns="45720" rtlCol="0" anchor="b">
            <a:normAutofit/>
          </a:bodyPr>
          <a:lstStyle/>
          <a:p>
            <a:r>
              <a:rPr lang="en-US" sz="4000">
                <a:solidFill>
                  <a:schemeClr val="tx1"/>
                </a:solidFill>
              </a:rPr>
              <a:t>Analyze Disk with TSK</a:t>
            </a:r>
          </a:p>
        </p:txBody>
      </p:sp>
      <p:sp>
        <p:nvSpPr>
          <p:cNvPr id="3" name="TextBox 2">
            <a:extLst>
              <a:ext uri="{FF2B5EF4-FFF2-40B4-BE49-F238E27FC236}">
                <a16:creationId xmlns:a16="http://schemas.microsoft.com/office/drawing/2014/main" id="{72396D3F-20C8-1372-1935-B16034C4ABE7}"/>
              </a:ext>
            </a:extLst>
          </p:cNvPr>
          <p:cNvSpPr txBox="1"/>
          <p:nvPr/>
        </p:nvSpPr>
        <p:spPr>
          <a:xfrm>
            <a:off x="1097279" y="2236304"/>
            <a:ext cx="5977938" cy="3652667"/>
          </a:xfrm>
          <a:prstGeom prst="rect">
            <a:avLst/>
          </a:prstGeom>
        </p:spPr>
        <p:txBody>
          <a:bodyPr rot="0" spcFirstLastPara="0" vertOverflow="overflow" horzOverflow="overflow" vert="horz" lIns="0" tIns="45720" rIns="0" bIns="45720" numCol="1" spcCol="0" rtlCol="0" fromWordArt="0" anchor="t" anchorCtr="0" forceAA="0" compatLnSpc="1">
            <a:prstTxWarp prst="textNoShape">
              <a:avLst/>
            </a:prstTxWarp>
            <a:normAutofit/>
          </a:bodyPr>
          <a:lstStyle/>
          <a:p>
            <a:pPr algn="l" rtl="0">
              <a:lnSpc>
                <a:spcPct val="90000"/>
              </a:lnSpc>
              <a:spcAft>
                <a:spcPts val="600"/>
              </a:spcAft>
              <a:buClr>
                <a:schemeClr val="accent1"/>
              </a:buClr>
              <a:buFont typeface="Calibri" panose="020F0502020204030204" pitchFamily="34" charset="0"/>
            </a:pPr>
            <a:endParaRPr lang="en-US" kern="1200">
              <a:solidFill>
                <a:schemeClr val="tx1"/>
              </a:solidFill>
              <a:latin typeface="+mn-lt"/>
              <a:ea typeface="+mn-ea"/>
              <a:cs typeface="+mn-cs"/>
            </a:endParaRPr>
          </a:p>
          <a:p>
            <a:pPr algn="l">
              <a:lnSpc>
                <a:spcPct val="90000"/>
              </a:lnSpc>
              <a:spcAft>
                <a:spcPts val="600"/>
              </a:spcAft>
              <a:buFont typeface="Calibri" panose="020F0502020204030204" pitchFamily="34" charset="0"/>
            </a:pPr>
            <a:r>
              <a:rPr lang="en-US" sz="2400" kern="1200">
                <a:solidFill>
                  <a:schemeClr val="tx1"/>
                </a:solidFill>
                <a:latin typeface="+mn-lt"/>
                <a:ea typeface="+mn-ea"/>
                <a:cs typeface="+mn-cs"/>
              </a:rPr>
              <a:t>Interesting Findings:</a:t>
            </a:r>
            <a:endParaRPr lang="en-US" sz="2400" kern="1200">
              <a:solidFill>
                <a:schemeClr val="tx1"/>
              </a:solidFill>
              <a:latin typeface="+mn-lt"/>
              <a:ea typeface="Calibri"/>
              <a:cs typeface="Calibri"/>
            </a:endParaRPr>
          </a:p>
          <a:p>
            <a:pPr marL="514350" indent="-514350" algn="l" rtl="0">
              <a:lnSpc>
                <a:spcPct val="90000"/>
              </a:lnSpc>
              <a:spcAft>
                <a:spcPts val="600"/>
              </a:spcAft>
              <a:buClr>
                <a:schemeClr val="accent1"/>
              </a:buClr>
              <a:buFont typeface="Calibri" panose="020F0502020204030204" pitchFamily="34" charset="0"/>
              <a:buAutoNum type="arabicPeriod"/>
            </a:pPr>
            <a:r>
              <a:rPr lang="en-US" sz="2400" kern="1200">
                <a:solidFill>
                  <a:schemeClr val="tx1"/>
                </a:solidFill>
                <a:latin typeface="+mn-lt"/>
                <a:ea typeface="+mn-ea"/>
                <a:cs typeface="+mn-cs"/>
              </a:rPr>
              <a:t>Recycle bin has 5 files</a:t>
            </a:r>
            <a:endParaRPr lang="en-US" sz="2400" kern="1200">
              <a:solidFill>
                <a:schemeClr val="tx1"/>
              </a:solidFill>
              <a:latin typeface="+mn-lt"/>
              <a:ea typeface="Calibri"/>
              <a:cs typeface="Calibri"/>
            </a:endParaRPr>
          </a:p>
          <a:p>
            <a:pPr marL="514350" indent="-514350" algn="l">
              <a:lnSpc>
                <a:spcPct val="90000"/>
              </a:lnSpc>
              <a:spcAft>
                <a:spcPts val="600"/>
              </a:spcAft>
              <a:buClr>
                <a:schemeClr val="accent1"/>
              </a:buClr>
              <a:buAutoNum type="arabicPeriod"/>
            </a:pPr>
            <a:r>
              <a:rPr lang="en-US" sz="2400" kern="1200">
                <a:solidFill>
                  <a:schemeClr val="tx1"/>
                </a:solidFill>
                <a:latin typeface="+mn-lt"/>
                <a:ea typeface="+mn-ea"/>
                <a:cs typeface="+mn-cs"/>
              </a:rPr>
              <a:t>Documents has 3 files</a:t>
            </a:r>
            <a:endParaRPr lang="en-US" sz="2400" kern="1200">
              <a:solidFill>
                <a:schemeClr val="tx1"/>
              </a:solidFill>
              <a:latin typeface="+mn-lt"/>
              <a:ea typeface="+mn-ea"/>
              <a:cs typeface="Calibri"/>
            </a:endParaRPr>
          </a:p>
          <a:p>
            <a:pPr algn="l" rtl="0">
              <a:lnSpc>
                <a:spcPct val="90000"/>
              </a:lnSpc>
              <a:spcAft>
                <a:spcPts val="600"/>
              </a:spcAft>
              <a:buClr>
                <a:schemeClr val="accent1"/>
              </a:buClr>
              <a:buFont typeface="Calibri" panose="020F0502020204030204" pitchFamily="34" charset="0"/>
            </a:pPr>
            <a:endParaRPr lang="en-US" kern="1200">
              <a:solidFill>
                <a:srgbClr val="FFFFFF"/>
              </a:solidFill>
              <a:latin typeface="+mn-lt"/>
              <a:ea typeface="+mn-ea"/>
              <a:cs typeface="+mn-cs"/>
            </a:endParaRPr>
          </a:p>
          <a:p>
            <a:pPr marL="514350" indent="-514350" algn="l" rtl="0">
              <a:lnSpc>
                <a:spcPct val="90000"/>
              </a:lnSpc>
              <a:spcAft>
                <a:spcPts val="600"/>
              </a:spcAft>
              <a:buClr>
                <a:schemeClr val="accent1"/>
              </a:buClr>
              <a:buFont typeface="Calibri" panose="020F0502020204030204" pitchFamily="34" charset="0"/>
              <a:buAutoNum type="arabicPeriod"/>
            </a:pPr>
            <a:endParaRPr lang="en-US" kern="1200">
              <a:solidFill>
                <a:srgbClr val="FFFFFF"/>
              </a:solidFill>
              <a:latin typeface="+mn-lt"/>
              <a:ea typeface="+mn-ea"/>
              <a:cs typeface="+mn-cs"/>
            </a:endParaRPr>
          </a:p>
        </p:txBody>
      </p:sp>
      <p:sp>
        <p:nvSpPr>
          <p:cNvPr id="7" name="TextBox 6">
            <a:extLst>
              <a:ext uri="{FF2B5EF4-FFF2-40B4-BE49-F238E27FC236}">
                <a16:creationId xmlns:a16="http://schemas.microsoft.com/office/drawing/2014/main" id="{F8EC8687-E612-6C08-A405-7F4DC5509C43}"/>
              </a:ext>
            </a:extLst>
          </p:cNvPr>
          <p:cNvSpPr txBox="1"/>
          <p:nvPr/>
        </p:nvSpPr>
        <p:spPr>
          <a:xfrm>
            <a:off x="7672916" y="185208"/>
            <a:ext cx="170656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b="1"/>
              <a:t>Documents</a:t>
            </a:r>
          </a:p>
        </p:txBody>
      </p:sp>
      <p:sp>
        <p:nvSpPr>
          <p:cNvPr id="8" name="TextBox 7">
            <a:extLst>
              <a:ext uri="{FF2B5EF4-FFF2-40B4-BE49-F238E27FC236}">
                <a16:creationId xmlns:a16="http://schemas.microsoft.com/office/drawing/2014/main" id="{9FCE5837-BFAA-E7B3-0428-057B2AF4462A}"/>
              </a:ext>
            </a:extLst>
          </p:cNvPr>
          <p:cNvSpPr txBox="1"/>
          <p:nvPr/>
        </p:nvSpPr>
        <p:spPr>
          <a:xfrm>
            <a:off x="7842972" y="3056658"/>
            <a:ext cx="22225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b="1"/>
              <a:t>Recycle bin</a:t>
            </a:r>
          </a:p>
        </p:txBody>
      </p:sp>
      <p:sp>
        <p:nvSpPr>
          <p:cNvPr id="10" name="Rectangle: Rounded Corners 9">
            <a:extLst>
              <a:ext uri="{FF2B5EF4-FFF2-40B4-BE49-F238E27FC236}">
                <a16:creationId xmlns:a16="http://schemas.microsoft.com/office/drawing/2014/main" id="{7F111415-C763-9E52-5E2A-B40B8F7C38B9}"/>
              </a:ext>
            </a:extLst>
          </p:cNvPr>
          <p:cNvSpPr/>
          <p:nvPr/>
        </p:nvSpPr>
        <p:spPr>
          <a:xfrm>
            <a:off x="244248" y="157087"/>
            <a:ext cx="2222500" cy="3598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spcAft>
                <a:spcPts val="600"/>
              </a:spcAft>
            </a:pPr>
            <a:r>
              <a:rPr lang="en-GB">
                <a:cs typeface="Calibri"/>
              </a:rPr>
              <a:t>Investigation Process</a:t>
            </a:r>
            <a:endParaRPr lang="en-US"/>
          </a:p>
        </p:txBody>
      </p:sp>
    </p:spTree>
    <p:extLst>
      <p:ext uri="{BB962C8B-B14F-4D97-AF65-F5344CB8AC3E}">
        <p14:creationId xmlns:p14="http://schemas.microsoft.com/office/powerpoint/2010/main" val="99133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0650019-1EA7-524B-3DE5-E4E2507869FF}"/>
              </a:ext>
            </a:extLst>
          </p:cNvPr>
          <p:cNvSpPr txBox="1"/>
          <p:nvPr/>
        </p:nvSpPr>
        <p:spPr>
          <a:xfrm>
            <a:off x="5916084" y="2629957"/>
            <a:ext cx="4857749" cy="408623"/>
          </a:xfrm>
          <a:prstGeom prst="round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solidFill>
                  <a:srgbClr val="000000"/>
                </a:solidFill>
              </a:rPr>
              <a:t>2. File signature scanning</a:t>
            </a:r>
          </a:p>
        </p:txBody>
      </p:sp>
      <p:sp>
        <p:nvSpPr>
          <p:cNvPr id="2" name="Title 1">
            <a:extLst>
              <a:ext uri="{FF2B5EF4-FFF2-40B4-BE49-F238E27FC236}">
                <a16:creationId xmlns:a16="http://schemas.microsoft.com/office/drawing/2014/main" id="{21630CAD-B807-EB90-9C7B-2E4BD5C9A346}"/>
              </a:ext>
            </a:extLst>
          </p:cNvPr>
          <p:cNvSpPr>
            <a:spLocks noGrp="1"/>
          </p:cNvSpPr>
          <p:nvPr>
            <p:ph type="title"/>
          </p:nvPr>
        </p:nvSpPr>
        <p:spPr/>
        <p:txBody>
          <a:bodyPr/>
          <a:lstStyle/>
          <a:p>
            <a:r>
              <a:rPr lang="en-US">
                <a:cs typeface="Calibri Light"/>
              </a:rPr>
              <a:t>Signature analysis of files with Scalpel</a:t>
            </a:r>
            <a:endParaRPr lang="en-US"/>
          </a:p>
        </p:txBody>
      </p:sp>
      <p:pic>
        <p:nvPicPr>
          <p:cNvPr id="7" name="Picture 6">
            <a:extLst>
              <a:ext uri="{FF2B5EF4-FFF2-40B4-BE49-F238E27FC236}">
                <a16:creationId xmlns:a16="http://schemas.microsoft.com/office/drawing/2014/main" id="{B141F887-A234-8A3E-D33B-47CBDA44EDBF}"/>
              </a:ext>
            </a:extLst>
          </p:cNvPr>
          <p:cNvPicPr>
            <a:picLocks noChangeAspect="1"/>
          </p:cNvPicPr>
          <p:nvPr/>
        </p:nvPicPr>
        <p:blipFill>
          <a:blip r:embed="rId2"/>
          <a:stretch>
            <a:fillRect/>
          </a:stretch>
        </p:blipFill>
        <p:spPr>
          <a:xfrm>
            <a:off x="554038" y="2754311"/>
            <a:ext cx="4427009" cy="3529542"/>
          </a:xfrm>
          <a:prstGeom prst="rect">
            <a:avLst/>
          </a:prstGeom>
        </p:spPr>
      </p:pic>
      <p:pic>
        <p:nvPicPr>
          <p:cNvPr id="6" name="Picture 5">
            <a:extLst>
              <a:ext uri="{FF2B5EF4-FFF2-40B4-BE49-F238E27FC236}">
                <a16:creationId xmlns:a16="http://schemas.microsoft.com/office/drawing/2014/main" id="{CB52C030-B892-C42D-90A6-0535F9FA5239}"/>
              </a:ext>
            </a:extLst>
          </p:cNvPr>
          <p:cNvPicPr>
            <a:picLocks noChangeAspect="1"/>
          </p:cNvPicPr>
          <p:nvPr/>
        </p:nvPicPr>
        <p:blipFill>
          <a:blip r:embed="rId3"/>
          <a:stretch>
            <a:fillRect/>
          </a:stretch>
        </p:blipFill>
        <p:spPr>
          <a:xfrm>
            <a:off x="5271029" y="3425296"/>
            <a:ext cx="6655859" cy="2748492"/>
          </a:xfrm>
          <a:prstGeom prst="rect">
            <a:avLst/>
          </a:prstGeom>
        </p:spPr>
      </p:pic>
      <p:sp>
        <p:nvSpPr>
          <p:cNvPr id="11" name="TextBox 10">
            <a:extLst>
              <a:ext uri="{FF2B5EF4-FFF2-40B4-BE49-F238E27FC236}">
                <a16:creationId xmlns:a16="http://schemas.microsoft.com/office/drawing/2014/main" id="{F10396FE-6E72-519D-F84D-47C3CCB586F5}"/>
              </a:ext>
            </a:extLst>
          </p:cNvPr>
          <p:cNvSpPr txBox="1"/>
          <p:nvPr/>
        </p:nvSpPr>
        <p:spPr>
          <a:xfrm>
            <a:off x="476250" y="1984373"/>
            <a:ext cx="4857749" cy="715089"/>
          </a:xfrm>
          <a:prstGeom prst="round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l">
              <a:buAutoNum type="arabicPeriod"/>
            </a:pPr>
            <a:r>
              <a:rPr lang="en-GB">
                <a:solidFill>
                  <a:srgbClr val="000000"/>
                </a:solidFill>
              </a:rPr>
              <a:t>Configuration to allow JPG and PDF file signature analysis</a:t>
            </a:r>
          </a:p>
        </p:txBody>
      </p:sp>
      <p:sp>
        <p:nvSpPr>
          <p:cNvPr id="4" name="Rectangle: Rounded Corners 3">
            <a:extLst>
              <a:ext uri="{FF2B5EF4-FFF2-40B4-BE49-F238E27FC236}">
                <a16:creationId xmlns:a16="http://schemas.microsoft.com/office/drawing/2014/main" id="{CBE4B283-442C-5A55-FB81-583D9A82B4F6}"/>
              </a:ext>
            </a:extLst>
          </p:cNvPr>
          <p:cNvSpPr/>
          <p:nvPr/>
        </p:nvSpPr>
        <p:spPr>
          <a:xfrm>
            <a:off x="244248" y="157087"/>
            <a:ext cx="2222500" cy="3598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spcAft>
                <a:spcPts val="600"/>
              </a:spcAft>
            </a:pPr>
            <a:r>
              <a:rPr lang="en-GB">
                <a:cs typeface="Calibri"/>
              </a:rPr>
              <a:t>Investigation Process</a:t>
            </a:r>
            <a:endParaRPr lang="en-US"/>
          </a:p>
        </p:txBody>
      </p:sp>
    </p:spTree>
    <p:extLst>
      <p:ext uri="{BB962C8B-B14F-4D97-AF65-F5344CB8AC3E}">
        <p14:creationId xmlns:p14="http://schemas.microsoft.com/office/powerpoint/2010/main" val="13765825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5CB0B-35C3-C85C-F8C2-57D4FB3B081A}"/>
              </a:ext>
            </a:extLst>
          </p:cNvPr>
          <p:cNvSpPr>
            <a:spLocks noGrp="1"/>
          </p:cNvSpPr>
          <p:nvPr>
            <p:ph type="title"/>
          </p:nvPr>
        </p:nvSpPr>
        <p:spPr>
          <a:xfrm>
            <a:off x="612832" y="4656063"/>
            <a:ext cx="11364156" cy="909489"/>
          </a:xfrm>
        </p:spPr>
        <p:txBody>
          <a:bodyPr vert="horz" lIns="91440" tIns="45720" rIns="91440" bIns="45720" rtlCol="0" anchor="b">
            <a:normAutofit/>
          </a:bodyPr>
          <a:lstStyle/>
          <a:p>
            <a:r>
              <a:rPr lang="en-US" sz="4000">
                <a:solidFill>
                  <a:schemeClr val="tx1">
                    <a:lumMod val="85000"/>
                    <a:lumOff val="15000"/>
                  </a:schemeClr>
                </a:solidFill>
                <a:cs typeface="Calibri Light"/>
              </a:rPr>
              <a:t>Scalpel Signature analysis findings of documents</a:t>
            </a:r>
          </a:p>
        </p:txBody>
      </p:sp>
      <p:pic>
        <p:nvPicPr>
          <p:cNvPr id="5" name="Picture 4" descr="A screenshot of a computer&#10;&#10;Description automatically generated">
            <a:extLst>
              <a:ext uri="{FF2B5EF4-FFF2-40B4-BE49-F238E27FC236}">
                <a16:creationId xmlns:a16="http://schemas.microsoft.com/office/drawing/2014/main" id="{D6BFDE03-01EE-57CF-6AC5-6984D23EAD36}"/>
              </a:ext>
            </a:extLst>
          </p:cNvPr>
          <p:cNvPicPr>
            <a:picLocks noChangeAspect="1"/>
          </p:cNvPicPr>
          <p:nvPr/>
        </p:nvPicPr>
        <p:blipFill>
          <a:blip r:embed="rId2"/>
          <a:stretch>
            <a:fillRect/>
          </a:stretch>
        </p:blipFill>
        <p:spPr>
          <a:xfrm>
            <a:off x="270164" y="1370734"/>
            <a:ext cx="5544128" cy="2315441"/>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4AF29666-DE3B-A3D6-7F23-6383441AAD8E}"/>
              </a:ext>
            </a:extLst>
          </p:cNvPr>
          <p:cNvPicPr>
            <a:picLocks noChangeAspect="1"/>
          </p:cNvPicPr>
          <p:nvPr/>
        </p:nvPicPr>
        <p:blipFill>
          <a:blip r:embed="rId3"/>
          <a:stretch>
            <a:fillRect/>
          </a:stretch>
        </p:blipFill>
        <p:spPr>
          <a:xfrm>
            <a:off x="7209414" y="425160"/>
            <a:ext cx="4076990" cy="4298951"/>
          </a:xfrm>
          <a:prstGeom prst="rect">
            <a:avLst/>
          </a:prstGeom>
        </p:spPr>
      </p:pic>
      <p:sp>
        <p:nvSpPr>
          <p:cNvPr id="3" name="TextBox 2">
            <a:extLst>
              <a:ext uri="{FF2B5EF4-FFF2-40B4-BE49-F238E27FC236}">
                <a16:creationId xmlns:a16="http://schemas.microsoft.com/office/drawing/2014/main" id="{FFD1B9FA-D93D-A651-2506-C0724B4A34B6}"/>
              </a:ext>
            </a:extLst>
          </p:cNvPr>
          <p:cNvSpPr txBox="1"/>
          <p:nvPr/>
        </p:nvSpPr>
        <p:spPr>
          <a:xfrm>
            <a:off x="2680290" y="5781454"/>
            <a:ext cx="6597500" cy="6640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We carved out a PDF file hidden under a file with the PNG extension.</a:t>
            </a:r>
          </a:p>
        </p:txBody>
      </p:sp>
    </p:spTree>
    <p:extLst>
      <p:ext uri="{BB962C8B-B14F-4D97-AF65-F5344CB8AC3E}">
        <p14:creationId xmlns:p14="http://schemas.microsoft.com/office/powerpoint/2010/main" val="2524158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FCA7917-1616-4879-B2FA-A19F310DDA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E935AF-AA42-B203-3742-C4BDCF15BCBF}"/>
              </a:ext>
            </a:extLst>
          </p:cNvPr>
          <p:cNvSpPr>
            <a:spLocks noGrp="1"/>
          </p:cNvSpPr>
          <p:nvPr>
            <p:ph type="title"/>
          </p:nvPr>
        </p:nvSpPr>
        <p:spPr>
          <a:xfrm>
            <a:off x="612832" y="4656063"/>
            <a:ext cx="11364156" cy="909489"/>
          </a:xfrm>
        </p:spPr>
        <p:txBody>
          <a:bodyPr vert="horz" lIns="91440" tIns="45720" rIns="91440" bIns="45720" rtlCol="0" anchor="b">
            <a:normAutofit/>
          </a:bodyPr>
          <a:lstStyle/>
          <a:p>
            <a:r>
              <a:rPr lang="en-US" sz="4000">
                <a:solidFill>
                  <a:schemeClr val="tx1">
                    <a:lumMod val="85000"/>
                    <a:lumOff val="15000"/>
                  </a:schemeClr>
                </a:solidFill>
              </a:rPr>
              <a:t>Scalpel Signature Evidence Findings of recycle bin</a:t>
            </a:r>
          </a:p>
        </p:txBody>
      </p:sp>
      <p:pic>
        <p:nvPicPr>
          <p:cNvPr id="3" name="Picture 2" descr="A screenshot of a computer&#10;&#10;Description automatically generated">
            <a:extLst>
              <a:ext uri="{FF2B5EF4-FFF2-40B4-BE49-F238E27FC236}">
                <a16:creationId xmlns:a16="http://schemas.microsoft.com/office/drawing/2014/main" id="{2AC286C9-EBBE-49F7-43A4-EBDCAACF5598}"/>
              </a:ext>
            </a:extLst>
          </p:cNvPr>
          <p:cNvPicPr>
            <a:picLocks noChangeAspect="1"/>
          </p:cNvPicPr>
          <p:nvPr/>
        </p:nvPicPr>
        <p:blipFill>
          <a:blip r:embed="rId2"/>
          <a:stretch>
            <a:fillRect/>
          </a:stretch>
        </p:blipFill>
        <p:spPr>
          <a:xfrm>
            <a:off x="116874" y="1385290"/>
            <a:ext cx="5766653" cy="2345149"/>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3D621E61-791D-6D33-A2BE-6F13F50AD30F}"/>
              </a:ext>
            </a:extLst>
          </p:cNvPr>
          <p:cNvPicPr>
            <a:picLocks noChangeAspect="1"/>
          </p:cNvPicPr>
          <p:nvPr/>
        </p:nvPicPr>
        <p:blipFill>
          <a:blip r:embed="rId3"/>
          <a:stretch>
            <a:fillRect/>
          </a:stretch>
        </p:blipFill>
        <p:spPr>
          <a:xfrm>
            <a:off x="6520141" y="-5504"/>
            <a:ext cx="4302592" cy="4544653"/>
          </a:xfrm>
          <a:prstGeom prst="rect">
            <a:avLst/>
          </a:prstGeom>
        </p:spPr>
      </p:pic>
      <p:sp>
        <p:nvSpPr>
          <p:cNvPr id="6" name="TextBox 5">
            <a:extLst>
              <a:ext uri="{FF2B5EF4-FFF2-40B4-BE49-F238E27FC236}">
                <a16:creationId xmlns:a16="http://schemas.microsoft.com/office/drawing/2014/main" id="{D847FCE5-C8B1-05DA-0BDB-1F303CA16DCA}"/>
              </a:ext>
            </a:extLst>
          </p:cNvPr>
          <p:cNvSpPr txBox="1"/>
          <p:nvPr/>
        </p:nvSpPr>
        <p:spPr>
          <a:xfrm>
            <a:off x="2680290" y="5781454"/>
            <a:ext cx="6597500" cy="6640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We carved out a PDF file hidden under a file with the JPG extension.</a:t>
            </a:r>
          </a:p>
        </p:txBody>
      </p:sp>
    </p:spTree>
    <p:extLst>
      <p:ext uri="{BB962C8B-B14F-4D97-AF65-F5344CB8AC3E}">
        <p14:creationId xmlns:p14="http://schemas.microsoft.com/office/powerpoint/2010/main" val="17415080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3C27B-AF2E-CA12-5A5C-F3164CAF3053}"/>
              </a:ext>
            </a:extLst>
          </p:cNvPr>
          <p:cNvSpPr>
            <a:spLocks noGrp="1"/>
          </p:cNvSpPr>
          <p:nvPr>
            <p:ph type="title"/>
          </p:nvPr>
        </p:nvSpPr>
        <p:spPr/>
        <p:txBody>
          <a:bodyPr vert="horz" lIns="91440" tIns="45720" rIns="91440" bIns="45720" rtlCol="0" anchor="b">
            <a:normAutofit/>
          </a:bodyPr>
          <a:lstStyle/>
          <a:p>
            <a:r>
              <a:rPr lang="en-US"/>
              <a:t>John the ripper</a:t>
            </a:r>
          </a:p>
        </p:txBody>
      </p:sp>
      <p:sp>
        <p:nvSpPr>
          <p:cNvPr id="3" name="TextBox 2">
            <a:extLst>
              <a:ext uri="{FF2B5EF4-FFF2-40B4-BE49-F238E27FC236}">
                <a16:creationId xmlns:a16="http://schemas.microsoft.com/office/drawing/2014/main" id="{C6433AFE-8C6D-A064-3D72-A21E0243EA0E}"/>
              </a:ext>
            </a:extLst>
          </p:cNvPr>
          <p:cNvSpPr txBox="1"/>
          <p:nvPr/>
        </p:nvSpPr>
        <p:spPr>
          <a:xfrm>
            <a:off x="1004915" y="2423007"/>
            <a:ext cx="6454987" cy="4023360"/>
          </a:xfrm>
          <a:prstGeom prst="rect">
            <a:avLst/>
          </a:prstGeom>
        </p:spPr>
        <p:txBody>
          <a:bodyPr rot="0" spcFirstLastPara="0" vertOverflow="overflow" horzOverflow="overflow" vert="horz" lIns="0" tIns="45720" rIns="0" bIns="45720" numCol="1" spcCol="0" rtlCol="0" fromWordArt="0" anchor="t" anchorCtr="0" forceAA="0" compatLnSpc="1">
            <a:prstTxWarp prst="textNoShape">
              <a:avLst/>
            </a:prstTxWarp>
            <a:normAutofit/>
          </a:bodyPr>
          <a:lstStyle/>
          <a:p>
            <a:pPr marL="457200" indent="-457200" algn="l" rtl="0">
              <a:lnSpc>
                <a:spcPct val="90000"/>
              </a:lnSpc>
              <a:spcAft>
                <a:spcPts val="600"/>
              </a:spcAft>
              <a:buClr>
                <a:schemeClr val="accent1"/>
              </a:buClr>
              <a:buFont typeface="Calibri" panose="020F0502020204030204" pitchFamily="34" charset="0"/>
              <a:buAutoNum type="arabicPeriod"/>
            </a:pPr>
            <a:r>
              <a:rPr lang="en-US" sz="2000" kern="1200">
                <a:solidFill>
                  <a:schemeClr val="tx1">
                    <a:lumMod val="75000"/>
                    <a:lumOff val="25000"/>
                  </a:schemeClr>
                </a:solidFill>
                <a:latin typeface="+mn-lt"/>
                <a:ea typeface="+mn-ea"/>
                <a:cs typeface="+mn-cs"/>
              </a:rPr>
              <a:t>The zip file found in the Recycle Bin was encrypted and password protected</a:t>
            </a:r>
            <a:endParaRPr lang="en-US" sz="2000" kern="1200">
              <a:solidFill>
                <a:schemeClr val="tx1">
                  <a:lumMod val="75000"/>
                  <a:lumOff val="25000"/>
                </a:schemeClr>
              </a:solidFill>
              <a:latin typeface="+mn-lt"/>
              <a:ea typeface="+mn-ea"/>
              <a:cs typeface="Calibri"/>
            </a:endParaRPr>
          </a:p>
          <a:p>
            <a:pPr marL="457200" indent="-457200" algn="l" rtl="0">
              <a:lnSpc>
                <a:spcPct val="90000"/>
              </a:lnSpc>
              <a:spcAft>
                <a:spcPts val="600"/>
              </a:spcAft>
              <a:buClr>
                <a:schemeClr val="accent1"/>
              </a:buClr>
              <a:buFont typeface="Calibri" panose="020F0502020204030204" pitchFamily="34" charset="0"/>
              <a:buAutoNum type="arabicPeriod"/>
            </a:pPr>
            <a:endParaRPr lang="en-US" sz="2000" kern="1200">
              <a:solidFill>
                <a:schemeClr val="tx1">
                  <a:lumMod val="75000"/>
                  <a:lumOff val="25000"/>
                </a:schemeClr>
              </a:solidFill>
              <a:latin typeface="+mn-lt"/>
              <a:ea typeface="+mn-ea"/>
              <a:cs typeface="Calibri"/>
            </a:endParaRPr>
          </a:p>
          <a:p>
            <a:pPr marL="457200" indent="-457200" algn="l" rtl="0">
              <a:lnSpc>
                <a:spcPct val="90000"/>
              </a:lnSpc>
              <a:spcAft>
                <a:spcPts val="600"/>
              </a:spcAft>
              <a:buClr>
                <a:schemeClr val="accent1"/>
              </a:buClr>
              <a:buFont typeface="Calibri" panose="020F0502020204030204" pitchFamily="34" charset="0"/>
              <a:buAutoNum type="arabicPeriod"/>
            </a:pPr>
            <a:r>
              <a:rPr lang="en-US" sz="2000" kern="1200">
                <a:solidFill>
                  <a:schemeClr val="tx1">
                    <a:lumMod val="75000"/>
                    <a:lumOff val="25000"/>
                  </a:schemeClr>
                </a:solidFill>
                <a:latin typeface="+mn-lt"/>
                <a:ea typeface="+mn-ea"/>
                <a:cs typeface="+mn-cs"/>
              </a:rPr>
              <a:t>We need to crack the password using a tool,</a:t>
            </a:r>
            <a:r>
              <a:rPr lang="en-US" sz="2000" kern="1200">
                <a:solidFill>
                  <a:schemeClr val="tx1">
                    <a:lumMod val="75000"/>
                    <a:lumOff val="25000"/>
                  </a:schemeClr>
                </a:solidFill>
                <a:latin typeface="Consolas"/>
                <a:ea typeface="+mn-ea"/>
                <a:cs typeface="+mn-cs"/>
              </a:rPr>
              <a:t> </a:t>
            </a:r>
            <a:r>
              <a:rPr lang="en-US" sz="2000" b="1" kern="1200">
                <a:solidFill>
                  <a:schemeClr val="tx1">
                    <a:lumMod val="75000"/>
                    <a:lumOff val="25000"/>
                  </a:schemeClr>
                </a:solidFill>
                <a:latin typeface="Consolas"/>
                <a:ea typeface="+mn-ea"/>
                <a:cs typeface="+mn-cs"/>
              </a:rPr>
              <a:t>John the Ripper</a:t>
            </a:r>
            <a:r>
              <a:rPr lang="en-US" sz="2000" kern="1200">
                <a:solidFill>
                  <a:schemeClr val="tx1">
                    <a:lumMod val="75000"/>
                    <a:lumOff val="25000"/>
                  </a:schemeClr>
                </a:solidFill>
                <a:latin typeface="+mn-lt"/>
                <a:ea typeface="+mn-ea"/>
                <a:cs typeface="+mn-cs"/>
              </a:rPr>
              <a:t> to access its contents by </a:t>
            </a:r>
            <a:r>
              <a:rPr lang="en-US" sz="2000" kern="1200" err="1">
                <a:solidFill>
                  <a:schemeClr val="tx1">
                    <a:lumMod val="75000"/>
                    <a:lumOff val="25000"/>
                  </a:schemeClr>
                </a:solidFill>
                <a:latin typeface="+mn-lt"/>
                <a:ea typeface="+mn-ea"/>
                <a:cs typeface="+mn-cs"/>
              </a:rPr>
              <a:t>bruteforcing</a:t>
            </a:r>
            <a:r>
              <a:rPr lang="en-US" sz="2000" kern="1200">
                <a:solidFill>
                  <a:schemeClr val="tx1">
                    <a:lumMod val="75000"/>
                    <a:lumOff val="25000"/>
                  </a:schemeClr>
                </a:solidFill>
                <a:latin typeface="+mn-lt"/>
                <a:ea typeface="+mn-ea"/>
                <a:cs typeface="+mn-cs"/>
              </a:rPr>
              <a:t> a wordlist</a:t>
            </a:r>
            <a:endParaRPr lang="en-US" sz="2000" kern="1200">
              <a:solidFill>
                <a:schemeClr val="tx1">
                  <a:lumMod val="75000"/>
                  <a:lumOff val="25000"/>
                </a:schemeClr>
              </a:solidFill>
              <a:latin typeface="+mn-lt"/>
              <a:ea typeface="+mn-ea"/>
              <a:cs typeface="Calibri"/>
            </a:endParaRPr>
          </a:p>
          <a:p>
            <a:pPr marL="457200" indent="-457200" algn="l" rtl="0">
              <a:lnSpc>
                <a:spcPct val="90000"/>
              </a:lnSpc>
              <a:spcAft>
                <a:spcPts val="600"/>
              </a:spcAft>
              <a:buClr>
                <a:schemeClr val="accent1"/>
              </a:buClr>
              <a:buFont typeface="Calibri" panose="020F0502020204030204" pitchFamily="34" charset="0"/>
              <a:buAutoNum type="arabicPeriod"/>
            </a:pPr>
            <a:endParaRPr lang="en-US" sz="2000" kern="1200">
              <a:solidFill>
                <a:schemeClr val="tx1">
                  <a:lumMod val="75000"/>
                  <a:lumOff val="25000"/>
                </a:schemeClr>
              </a:solidFill>
              <a:latin typeface="+mn-lt"/>
              <a:ea typeface="+mn-ea"/>
              <a:cs typeface="Calibri"/>
            </a:endParaRPr>
          </a:p>
          <a:p>
            <a:pPr marL="457200" indent="-457200" algn="l" rtl="0">
              <a:lnSpc>
                <a:spcPct val="90000"/>
              </a:lnSpc>
              <a:spcAft>
                <a:spcPts val="600"/>
              </a:spcAft>
              <a:buClr>
                <a:schemeClr val="accent1"/>
              </a:buClr>
              <a:buFont typeface="Calibri" panose="020F0502020204030204" pitchFamily="34" charset="0"/>
              <a:buAutoNum type="arabicPeriod"/>
            </a:pPr>
            <a:r>
              <a:rPr lang="en-US" sz="2000" kern="1200">
                <a:solidFill>
                  <a:schemeClr val="tx1">
                    <a:lumMod val="75000"/>
                    <a:lumOff val="25000"/>
                  </a:schemeClr>
                </a:solidFill>
                <a:latin typeface="+mn-lt"/>
                <a:ea typeface="+mn-ea"/>
                <a:cs typeface="+mn-cs"/>
              </a:rPr>
              <a:t>Find the evidence within.</a:t>
            </a:r>
            <a:endParaRPr lang="en-US" sz="2000" kern="1200">
              <a:solidFill>
                <a:schemeClr val="tx1">
                  <a:lumMod val="75000"/>
                  <a:lumOff val="25000"/>
                </a:schemeClr>
              </a:solidFill>
              <a:latin typeface="+mn-lt"/>
              <a:ea typeface="+mn-ea"/>
              <a:cs typeface="Calibri"/>
            </a:endParaRPr>
          </a:p>
          <a:p>
            <a:pPr marL="457200" indent="-457200" algn="l" rtl="0">
              <a:lnSpc>
                <a:spcPct val="90000"/>
              </a:lnSpc>
              <a:spcAft>
                <a:spcPts val="600"/>
              </a:spcAft>
              <a:buClr>
                <a:schemeClr val="accent1"/>
              </a:buClr>
              <a:buFont typeface="Calibri" panose="020F0502020204030204" pitchFamily="34" charset="0"/>
              <a:buAutoNum type="arabicPeriod"/>
            </a:pPr>
            <a:endParaRPr lang="en-US" kern="1200">
              <a:solidFill>
                <a:schemeClr val="tx1">
                  <a:lumMod val="75000"/>
                  <a:lumOff val="25000"/>
                </a:schemeClr>
              </a:solidFill>
              <a:latin typeface="+mn-lt"/>
              <a:ea typeface="+mn-ea"/>
              <a:cs typeface="+mn-cs"/>
            </a:endParaRPr>
          </a:p>
          <a:p>
            <a:pPr marL="457200" indent="-457200" algn="l" rtl="0">
              <a:lnSpc>
                <a:spcPct val="90000"/>
              </a:lnSpc>
              <a:spcAft>
                <a:spcPts val="600"/>
              </a:spcAft>
              <a:buClr>
                <a:schemeClr val="accent1"/>
              </a:buClr>
              <a:buFont typeface="Calibri" panose="020F0502020204030204" pitchFamily="34" charset="0"/>
              <a:buAutoNum type="arabicPeriod"/>
            </a:pPr>
            <a:endParaRPr lang="en-US" kern="1200">
              <a:solidFill>
                <a:schemeClr val="tx1">
                  <a:lumMod val="75000"/>
                  <a:lumOff val="25000"/>
                </a:schemeClr>
              </a:solidFill>
              <a:latin typeface="+mn-lt"/>
              <a:ea typeface="+mn-ea"/>
              <a:cs typeface="+mn-cs"/>
            </a:endParaRPr>
          </a:p>
        </p:txBody>
      </p:sp>
      <p:pic>
        <p:nvPicPr>
          <p:cNvPr id="5" name="Picture 4" descr="A screenshot of a computer&#10;&#10;Description automatically generated">
            <a:extLst>
              <a:ext uri="{FF2B5EF4-FFF2-40B4-BE49-F238E27FC236}">
                <a16:creationId xmlns:a16="http://schemas.microsoft.com/office/drawing/2014/main" id="{A9EBF9AD-8AA0-EA45-29CE-028BE6063EAE}"/>
              </a:ext>
            </a:extLst>
          </p:cNvPr>
          <p:cNvPicPr>
            <a:picLocks noChangeAspect="1"/>
          </p:cNvPicPr>
          <p:nvPr/>
        </p:nvPicPr>
        <p:blipFill>
          <a:blip r:embed="rId2"/>
          <a:stretch>
            <a:fillRect/>
          </a:stretch>
        </p:blipFill>
        <p:spPr>
          <a:xfrm>
            <a:off x="7657291" y="2422833"/>
            <a:ext cx="4074318" cy="3503517"/>
          </a:xfrm>
          <a:prstGeom prst="rect">
            <a:avLst/>
          </a:prstGeom>
        </p:spPr>
      </p:pic>
      <p:sp>
        <p:nvSpPr>
          <p:cNvPr id="4" name="Rectangle: Rounded Corners 3">
            <a:extLst>
              <a:ext uri="{FF2B5EF4-FFF2-40B4-BE49-F238E27FC236}">
                <a16:creationId xmlns:a16="http://schemas.microsoft.com/office/drawing/2014/main" id="{8CE2DDB6-570E-9DEB-4350-700DBF86FF79}"/>
              </a:ext>
            </a:extLst>
          </p:cNvPr>
          <p:cNvSpPr/>
          <p:nvPr/>
        </p:nvSpPr>
        <p:spPr>
          <a:xfrm>
            <a:off x="1071562" y="1931458"/>
            <a:ext cx="2222500" cy="3598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spcAft>
                <a:spcPts val="600"/>
              </a:spcAft>
            </a:pPr>
            <a:r>
              <a:rPr lang="en-GB">
                <a:cs typeface="Calibri"/>
              </a:rPr>
              <a:t>Investigation Process</a:t>
            </a:r>
            <a:endParaRPr lang="en-US"/>
          </a:p>
        </p:txBody>
      </p:sp>
    </p:spTree>
    <p:extLst>
      <p:ext uri="{BB962C8B-B14F-4D97-AF65-F5344CB8AC3E}">
        <p14:creationId xmlns:p14="http://schemas.microsoft.com/office/powerpoint/2010/main" val="2540644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52B28-8F48-EF55-0E99-D62F6BE22E7F}"/>
              </a:ext>
            </a:extLst>
          </p:cNvPr>
          <p:cNvSpPr>
            <a:spLocks noGrp="1"/>
          </p:cNvSpPr>
          <p:nvPr>
            <p:ph type="title"/>
          </p:nvPr>
        </p:nvSpPr>
        <p:spPr/>
        <p:txBody>
          <a:bodyPr/>
          <a:lstStyle/>
          <a:p>
            <a:r>
              <a:rPr lang="en-GB">
                <a:ea typeface="Calibri Light"/>
                <a:cs typeface="Calibri Light"/>
              </a:rPr>
              <a:t>John the Ripper Configuration Process </a:t>
            </a:r>
            <a:endParaRPr lang="en-GB"/>
          </a:p>
        </p:txBody>
      </p:sp>
      <p:pic>
        <p:nvPicPr>
          <p:cNvPr id="3" name="Picture 2" descr="A computer screen shot of a computer code&#10;&#10;Description automatically generated">
            <a:extLst>
              <a:ext uri="{FF2B5EF4-FFF2-40B4-BE49-F238E27FC236}">
                <a16:creationId xmlns:a16="http://schemas.microsoft.com/office/drawing/2014/main" id="{F510246F-8D86-5914-8BDC-474ED651AD90}"/>
              </a:ext>
            </a:extLst>
          </p:cNvPr>
          <p:cNvPicPr>
            <a:picLocks noChangeAspect="1"/>
          </p:cNvPicPr>
          <p:nvPr/>
        </p:nvPicPr>
        <p:blipFill>
          <a:blip r:embed="rId2"/>
          <a:stretch>
            <a:fillRect/>
          </a:stretch>
        </p:blipFill>
        <p:spPr>
          <a:xfrm>
            <a:off x="1227161" y="4057256"/>
            <a:ext cx="9345846" cy="1591659"/>
          </a:xfrm>
          <a:prstGeom prst="rect">
            <a:avLst/>
          </a:prstGeom>
        </p:spPr>
      </p:pic>
      <p:sp>
        <p:nvSpPr>
          <p:cNvPr id="5" name="TextBox 4">
            <a:extLst>
              <a:ext uri="{FF2B5EF4-FFF2-40B4-BE49-F238E27FC236}">
                <a16:creationId xmlns:a16="http://schemas.microsoft.com/office/drawing/2014/main" id="{87566075-79BE-6401-180A-F3E126AE1C06}"/>
              </a:ext>
            </a:extLst>
          </p:cNvPr>
          <p:cNvSpPr txBox="1"/>
          <p:nvPr/>
        </p:nvSpPr>
        <p:spPr>
          <a:xfrm>
            <a:off x="899920" y="2139533"/>
            <a:ext cx="3133551"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l">
              <a:buAutoNum type="arabicPeriod"/>
            </a:pPr>
            <a:r>
              <a:rPr lang="en-US">
                <a:solidFill>
                  <a:srgbClr val="000000"/>
                </a:solidFill>
              </a:rPr>
              <a:t>Get password hash of the </a:t>
            </a:r>
            <a:r>
              <a:rPr lang="en-US" b="1">
                <a:solidFill>
                  <a:srgbClr val="000000"/>
                </a:solidFill>
                <a:latin typeface="Consolas"/>
              </a:rPr>
              <a:t>zip2john &lt;file&gt;</a:t>
            </a:r>
          </a:p>
          <a:p>
            <a:pPr marL="342900" indent="-342900" algn="l">
              <a:buAutoNum type="arabicPeriod"/>
            </a:pPr>
            <a:endParaRPr lang="en-US">
              <a:solidFill>
                <a:srgbClr val="000000"/>
              </a:solidFill>
            </a:endParaRPr>
          </a:p>
          <a:p>
            <a:pPr marL="342900" indent="-342900" algn="l">
              <a:buAutoNum type="arabicPeriod"/>
            </a:pPr>
            <a:r>
              <a:rPr lang="en-US">
                <a:solidFill>
                  <a:srgbClr val="000000"/>
                </a:solidFill>
              </a:rPr>
              <a:t>Use </a:t>
            </a:r>
            <a:r>
              <a:rPr lang="en-US" b="1">
                <a:solidFill>
                  <a:srgbClr val="000000"/>
                </a:solidFill>
                <a:latin typeface="Consolas"/>
              </a:rPr>
              <a:t>john</a:t>
            </a:r>
            <a:r>
              <a:rPr lang="en-US" b="1">
                <a:solidFill>
                  <a:srgbClr val="000000"/>
                </a:solidFill>
              </a:rPr>
              <a:t> </a:t>
            </a:r>
            <a:r>
              <a:rPr lang="en-US">
                <a:solidFill>
                  <a:srgbClr val="000000"/>
                </a:solidFill>
              </a:rPr>
              <a:t>to crack the hash using its wordlist</a:t>
            </a:r>
          </a:p>
          <a:p>
            <a:pPr marL="342900" indent="-342900" algn="l">
              <a:buAutoNum type="arabicPeriod"/>
            </a:pPr>
            <a:endParaRPr lang="en-US">
              <a:solidFill>
                <a:srgbClr val="000000"/>
              </a:solidFill>
            </a:endParaRPr>
          </a:p>
        </p:txBody>
      </p:sp>
    </p:spTree>
    <p:extLst>
      <p:ext uri="{BB962C8B-B14F-4D97-AF65-F5344CB8AC3E}">
        <p14:creationId xmlns:p14="http://schemas.microsoft.com/office/powerpoint/2010/main" val="186782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4903887" y="271667"/>
            <a:ext cx="6574972" cy="1450757"/>
          </a:xfrm>
          <a:prstGeom prst="rect">
            <a:avLst/>
          </a:prstGeom>
        </p:spPr>
        <p:txBody>
          <a:bodyPr vert="horz" lIns="91440" tIns="45720" rIns="91440" bIns="45720" rtlCol="0" anchor="b">
            <a:normAutofit/>
          </a:bodyPr>
          <a:lstStyle/>
          <a:p>
            <a:r>
              <a:rPr lang="en-US"/>
              <a:t>CONTEXT/BACKGROUND INFO</a:t>
            </a:r>
          </a:p>
        </p:txBody>
      </p:sp>
      <p:pic>
        <p:nvPicPr>
          <p:cNvPr id="5" name="Picture 4" descr="Person holding mouse">
            <a:extLst>
              <a:ext uri="{FF2B5EF4-FFF2-40B4-BE49-F238E27FC236}">
                <a16:creationId xmlns:a16="http://schemas.microsoft.com/office/drawing/2014/main" id="{D9F05585-5261-2371-823E-F81ABA24B7C4}"/>
              </a:ext>
            </a:extLst>
          </p:cNvPr>
          <p:cNvPicPr>
            <a:picLocks noChangeAspect="1"/>
          </p:cNvPicPr>
          <p:nvPr/>
        </p:nvPicPr>
        <p:blipFill rotWithShape="1">
          <a:blip r:embed="rId2"/>
          <a:srcRect l="27127" r="27719" b="-1"/>
          <a:stretch/>
        </p:blipFill>
        <p:spPr>
          <a:xfrm>
            <a:off x="837171" y="640081"/>
            <a:ext cx="3594972" cy="5314406"/>
          </a:xfrm>
          <a:prstGeom prst="rect">
            <a:avLst/>
          </a:prstGeom>
        </p:spPr>
      </p:pic>
      <p:sp>
        <p:nvSpPr>
          <p:cNvPr id="3" name="TextBox 2">
            <a:extLst>
              <a:ext uri="{FF2B5EF4-FFF2-40B4-BE49-F238E27FC236}">
                <a16:creationId xmlns:a16="http://schemas.microsoft.com/office/drawing/2014/main" id="{4DB2096C-0AD5-E51F-350E-3C309E1AB721}"/>
              </a:ext>
            </a:extLst>
          </p:cNvPr>
          <p:cNvSpPr txBox="1"/>
          <p:nvPr/>
        </p:nvSpPr>
        <p:spPr>
          <a:xfrm>
            <a:off x="4833002" y="1782472"/>
            <a:ext cx="6899345" cy="4713304"/>
          </a:xfrm>
          <a:prstGeom prst="rect">
            <a:avLst/>
          </a:prstGeom>
        </p:spPr>
        <p:txBody>
          <a:bodyPr rot="0" spcFirstLastPara="0" vertOverflow="overflow" horzOverflow="overflow" vert="horz" lIns="0" tIns="45720" rIns="0" bIns="45720" numCol="1" spcCol="0" rtlCol="0" fromWordArt="0" anchor="t" anchorCtr="0" forceAA="0" compatLnSpc="1">
            <a:prstTxWarp prst="textNoShape">
              <a:avLst/>
            </a:prstTxWarp>
            <a:noAutofit/>
          </a:bodyPr>
          <a:lstStyle/>
          <a:p>
            <a:pPr marL="285750" indent="-285750" algn="l" rtl="0">
              <a:lnSpc>
                <a:spcPct val="90000"/>
              </a:lnSpc>
              <a:spcAft>
                <a:spcPts val="600"/>
              </a:spcAft>
              <a:buClr>
                <a:schemeClr val="accent1"/>
              </a:buClr>
              <a:buFont typeface="Calibri" panose="020F0502020204030204" pitchFamily="34" charset="0"/>
              <a:buChar char="•"/>
            </a:pPr>
            <a:r>
              <a:rPr lang="en-US">
                <a:latin typeface="Bahnschrift"/>
                <a:ea typeface="+mn-ea"/>
                <a:cs typeface="+mn-cs"/>
              </a:rPr>
              <a:t>An ex-employee of Apple (James) is suspected to have stolen confidential data and files from the company</a:t>
            </a:r>
          </a:p>
          <a:p>
            <a:pPr algn="l">
              <a:lnSpc>
                <a:spcPct val="90000"/>
              </a:lnSpc>
              <a:spcAft>
                <a:spcPts val="600"/>
              </a:spcAft>
              <a:buClr>
                <a:schemeClr val="accent1"/>
              </a:buClr>
            </a:pPr>
            <a:endParaRPr lang="en-US" kern="1200">
              <a:solidFill>
                <a:schemeClr val="tx1">
                  <a:lumMod val="75000"/>
                  <a:lumOff val="25000"/>
                </a:schemeClr>
              </a:solidFill>
              <a:latin typeface="Bahnschrift"/>
              <a:ea typeface="+mn-ea"/>
              <a:cs typeface="Calibri" panose="020F0502020204030204"/>
            </a:endParaRPr>
          </a:p>
          <a:p>
            <a:pPr marL="285750" indent="-285750" algn="l" rtl="0">
              <a:lnSpc>
                <a:spcPct val="90000"/>
              </a:lnSpc>
              <a:spcAft>
                <a:spcPts val="600"/>
              </a:spcAft>
              <a:buClr>
                <a:schemeClr val="accent1"/>
              </a:buClr>
              <a:buFont typeface="Calibri" panose="020F0502020204030204" pitchFamily="34" charset="0"/>
              <a:buChar char="•"/>
            </a:pPr>
            <a:r>
              <a:rPr lang="en-US">
                <a:latin typeface="Bahnschrift"/>
                <a:ea typeface="+mn-ea"/>
                <a:cs typeface="+mn-cs"/>
              </a:rPr>
              <a:t>He has insider knowledge from knowing a co-worker from the same office that he once worked at. </a:t>
            </a:r>
            <a:endParaRPr lang="en-US">
              <a:latin typeface="Bahnschrift"/>
              <a:ea typeface="+mn-ea"/>
              <a:cs typeface="Calibri"/>
            </a:endParaRPr>
          </a:p>
          <a:p>
            <a:pPr algn="l">
              <a:lnSpc>
                <a:spcPct val="90000"/>
              </a:lnSpc>
              <a:spcAft>
                <a:spcPts val="600"/>
              </a:spcAft>
              <a:buClr>
                <a:schemeClr val="accent1"/>
              </a:buClr>
            </a:pPr>
            <a:endParaRPr lang="en-US" kern="1200">
              <a:solidFill>
                <a:schemeClr val="tx1">
                  <a:lumMod val="75000"/>
                  <a:lumOff val="25000"/>
                </a:schemeClr>
              </a:solidFill>
              <a:latin typeface="Bahnschrift"/>
              <a:ea typeface="+mn-ea"/>
              <a:cs typeface="Calibri"/>
            </a:endParaRPr>
          </a:p>
          <a:p>
            <a:pPr marL="285750" indent="-285750" algn="l" rtl="0">
              <a:lnSpc>
                <a:spcPct val="90000"/>
              </a:lnSpc>
              <a:spcAft>
                <a:spcPts val="600"/>
              </a:spcAft>
              <a:buClr>
                <a:schemeClr val="accent1"/>
              </a:buClr>
              <a:buFont typeface="Calibri" panose="020F0502020204030204" pitchFamily="34" charset="0"/>
              <a:buChar char="•"/>
            </a:pPr>
            <a:r>
              <a:rPr lang="en-US">
                <a:latin typeface="Bahnschrift"/>
                <a:ea typeface="+mn-ea"/>
                <a:cs typeface="+mn-cs"/>
              </a:rPr>
              <a:t>James is suspected of social engineering using email to steal credentials from other co-worker's and company confidential resources. </a:t>
            </a:r>
            <a:endParaRPr lang="en-US">
              <a:latin typeface="Bahnschrift"/>
              <a:ea typeface="Calibri"/>
              <a:cs typeface="Calibri"/>
            </a:endParaRPr>
          </a:p>
          <a:p>
            <a:pPr algn="l">
              <a:lnSpc>
                <a:spcPct val="90000"/>
              </a:lnSpc>
              <a:spcAft>
                <a:spcPts val="600"/>
              </a:spcAft>
              <a:buClr>
                <a:schemeClr val="accent1"/>
              </a:buClr>
            </a:pPr>
            <a:endParaRPr lang="en-US" kern="1200">
              <a:solidFill>
                <a:schemeClr val="tx1">
                  <a:lumMod val="75000"/>
                  <a:lumOff val="25000"/>
                </a:schemeClr>
              </a:solidFill>
              <a:latin typeface="Bahnschrift"/>
              <a:ea typeface="+mn-ea"/>
              <a:cs typeface="Calibri"/>
            </a:endParaRPr>
          </a:p>
          <a:p>
            <a:pPr marL="285750" indent="-285750" algn="l" rtl="0">
              <a:lnSpc>
                <a:spcPct val="90000"/>
              </a:lnSpc>
              <a:spcAft>
                <a:spcPts val="600"/>
              </a:spcAft>
              <a:buClr>
                <a:schemeClr val="accent1"/>
              </a:buClr>
              <a:buFont typeface="Calibri" panose="020F0502020204030204" pitchFamily="34" charset="0"/>
              <a:buChar char="•"/>
            </a:pPr>
            <a:r>
              <a:rPr lang="en-US">
                <a:latin typeface="Bahnschrift"/>
                <a:ea typeface="+mn-ea"/>
                <a:cs typeface="+mn-cs"/>
              </a:rPr>
              <a:t>The Apple administrators see that is an unauthorized login and data is leaked so they inform the authorities and gave details on what was being stolen.</a:t>
            </a:r>
            <a:endParaRPr lang="en-US">
              <a:latin typeface="Bahnschrift"/>
              <a:ea typeface="+mn-ea"/>
              <a:cs typeface="Calibri"/>
            </a:endParaRPr>
          </a:p>
          <a:p>
            <a:pPr algn="l">
              <a:lnSpc>
                <a:spcPct val="90000"/>
              </a:lnSpc>
              <a:spcAft>
                <a:spcPts val="600"/>
              </a:spcAft>
              <a:buClr>
                <a:schemeClr val="accent1"/>
              </a:buClr>
            </a:pPr>
            <a:endParaRPr lang="en-US" kern="1200">
              <a:solidFill>
                <a:schemeClr val="tx1">
                  <a:lumMod val="75000"/>
                  <a:lumOff val="25000"/>
                </a:schemeClr>
              </a:solidFill>
              <a:latin typeface="Bahnschrift"/>
              <a:ea typeface="+mn-ea"/>
              <a:cs typeface="Calibri"/>
            </a:endParaRPr>
          </a:p>
          <a:p>
            <a:pPr marL="285750" indent="-285750" algn="l" rtl="0">
              <a:lnSpc>
                <a:spcPct val="90000"/>
              </a:lnSpc>
              <a:spcAft>
                <a:spcPts val="600"/>
              </a:spcAft>
              <a:buClr>
                <a:schemeClr val="accent1"/>
              </a:buClr>
              <a:buFont typeface="Calibri" panose="020F0502020204030204" pitchFamily="34" charset="0"/>
              <a:buChar char="•"/>
            </a:pPr>
            <a:r>
              <a:rPr lang="en-US">
                <a:latin typeface="Bahnschrift"/>
                <a:ea typeface="+mn-ea"/>
                <a:cs typeface="+mn-cs"/>
              </a:rPr>
              <a:t>Now we have been tasked to acquire evidence on James computer to determine if he is the culprit.</a:t>
            </a:r>
            <a:endParaRPr lang="en-US">
              <a:latin typeface="Bahnschrift"/>
              <a:ea typeface="Calibri"/>
              <a:cs typeface="Calibri"/>
            </a:endParaRPr>
          </a:p>
          <a:p>
            <a:pPr algn="l" rtl="0">
              <a:lnSpc>
                <a:spcPct val="90000"/>
              </a:lnSpc>
              <a:spcAft>
                <a:spcPts val="600"/>
              </a:spcAft>
              <a:buClr>
                <a:schemeClr val="accent1"/>
              </a:buClr>
              <a:buFont typeface="Calibri" panose="020F0502020204030204" pitchFamily="34" charset="0"/>
            </a:pPr>
            <a:r>
              <a:rPr lang="en-US" kern="1200" err="1">
                <a:solidFill>
                  <a:schemeClr val="tx1">
                    <a:lumMod val="75000"/>
                    <a:lumOff val="25000"/>
                  </a:schemeClr>
                </a:solidFill>
                <a:latin typeface="+mn-lt"/>
                <a:ea typeface="+mn-ea"/>
                <a:cs typeface="Calibri"/>
              </a:rPr>
              <a:t>i</a:t>
            </a:r>
            <a:endParaRPr lang="en-US" kern="1200" err="1">
              <a:solidFill>
                <a:schemeClr val="tx1">
                  <a:lumMod val="75000"/>
                  <a:lumOff val="25000"/>
                </a:schemeClr>
              </a:solidFill>
              <a:latin typeface="+mn-lt"/>
              <a:ea typeface="+mn-ea"/>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BC41C-8B14-0DB6-EFAD-6EC58B680D34}"/>
              </a:ext>
            </a:extLst>
          </p:cNvPr>
          <p:cNvSpPr>
            <a:spLocks noGrp="1"/>
          </p:cNvSpPr>
          <p:nvPr>
            <p:ph type="title"/>
          </p:nvPr>
        </p:nvSpPr>
        <p:spPr/>
        <p:txBody>
          <a:bodyPr/>
          <a:lstStyle/>
          <a:p>
            <a:r>
              <a:rPr lang="en-GB">
                <a:ea typeface="Calibri Light"/>
                <a:cs typeface="Calibri Light"/>
              </a:rPr>
              <a:t>John the Ripper evidence findings and </a:t>
            </a:r>
            <a:endParaRPr lang="en-GB">
              <a:cs typeface="Calibri Light"/>
            </a:endParaRPr>
          </a:p>
        </p:txBody>
      </p:sp>
      <p:pic>
        <p:nvPicPr>
          <p:cNvPr id="4" name="Picture 3" descr="A screen shot of a computer&#10;&#10;Description automatically generated">
            <a:extLst>
              <a:ext uri="{FF2B5EF4-FFF2-40B4-BE49-F238E27FC236}">
                <a16:creationId xmlns:a16="http://schemas.microsoft.com/office/drawing/2014/main" id="{64BFF05B-1B08-848E-8F37-3562AAA610DA}"/>
              </a:ext>
            </a:extLst>
          </p:cNvPr>
          <p:cNvPicPr>
            <a:picLocks noChangeAspect="1"/>
          </p:cNvPicPr>
          <p:nvPr/>
        </p:nvPicPr>
        <p:blipFill>
          <a:blip r:embed="rId2"/>
          <a:stretch>
            <a:fillRect/>
          </a:stretch>
        </p:blipFill>
        <p:spPr>
          <a:xfrm>
            <a:off x="5775327" y="1894033"/>
            <a:ext cx="5848350" cy="876300"/>
          </a:xfrm>
          <a:prstGeom prst="rect">
            <a:avLst/>
          </a:prstGeom>
        </p:spPr>
      </p:pic>
      <p:sp>
        <p:nvSpPr>
          <p:cNvPr id="3" name="TextBox 2">
            <a:extLst>
              <a:ext uri="{FF2B5EF4-FFF2-40B4-BE49-F238E27FC236}">
                <a16:creationId xmlns:a16="http://schemas.microsoft.com/office/drawing/2014/main" id="{7108453F-9257-E42A-F82B-325FC4666577}"/>
              </a:ext>
            </a:extLst>
          </p:cNvPr>
          <p:cNvSpPr txBox="1"/>
          <p:nvPr/>
        </p:nvSpPr>
        <p:spPr>
          <a:xfrm>
            <a:off x="1049719" y="2181152"/>
            <a:ext cx="3769783"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n-US">
                <a:solidFill>
                  <a:srgbClr val="000000"/>
                </a:solidFill>
              </a:rPr>
              <a:t>Results show an image file located within the zip</a:t>
            </a:r>
          </a:p>
          <a:p>
            <a:pPr algn="l"/>
            <a:endParaRPr lang="en-US">
              <a:solidFill>
                <a:srgbClr val="000000"/>
              </a:solidFill>
            </a:endParaRPr>
          </a:p>
          <a:p>
            <a:pPr marL="285750" indent="-285750" algn="l">
              <a:buFont typeface="Arial"/>
              <a:buChar char="•"/>
            </a:pPr>
            <a:r>
              <a:rPr lang="en-US" b="1" err="1">
                <a:solidFill>
                  <a:srgbClr val="000000"/>
                </a:solidFill>
                <a:latin typeface="Consolas"/>
              </a:rPr>
              <a:t>hexdump</a:t>
            </a:r>
            <a:r>
              <a:rPr lang="en-US" b="1">
                <a:solidFill>
                  <a:srgbClr val="000000"/>
                </a:solidFill>
                <a:latin typeface="Consolas"/>
              </a:rPr>
              <a:t> </a:t>
            </a:r>
            <a:r>
              <a:rPr lang="en-US">
                <a:solidFill>
                  <a:srgbClr val="000000"/>
                </a:solidFill>
              </a:rPr>
              <a:t>revealed a suspicious string at the end of the file</a:t>
            </a:r>
          </a:p>
          <a:p>
            <a:pPr algn="l"/>
            <a:endParaRPr lang="en-US">
              <a:solidFill>
                <a:srgbClr val="000000"/>
              </a:solidFill>
            </a:endParaRPr>
          </a:p>
          <a:p>
            <a:pPr marL="285750" indent="-285750" algn="l">
              <a:buFont typeface="Arial"/>
              <a:buChar char="•"/>
            </a:pPr>
            <a:r>
              <a:rPr lang="en-US">
                <a:solidFill>
                  <a:srgbClr val="000000"/>
                </a:solidFill>
              </a:rPr>
              <a:t>Although it was not reported as stolen data however it is worth to keep it for further analysis later on if needed</a:t>
            </a:r>
          </a:p>
        </p:txBody>
      </p:sp>
      <p:pic>
        <p:nvPicPr>
          <p:cNvPr id="5" name="Picture 4" descr="A close up of a cell phone&#10;&#10;Description automatically generated">
            <a:extLst>
              <a:ext uri="{FF2B5EF4-FFF2-40B4-BE49-F238E27FC236}">
                <a16:creationId xmlns:a16="http://schemas.microsoft.com/office/drawing/2014/main" id="{0AC82C03-DB11-FB4A-C035-C83546F720CE}"/>
              </a:ext>
            </a:extLst>
          </p:cNvPr>
          <p:cNvPicPr>
            <a:picLocks noChangeAspect="1"/>
          </p:cNvPicPr>
          <p:nvPr/>
        </p:nvPicPr>
        <p:blipFill>
          <a:blip r:embed="rId3"/>
          <a:stretch>
            <a:fillRect/>
          </a:stretch>
        </p:blipFill>
        <p:spPr>
          <a:xfrm>
            <a:off x="6720415" y="2853772"/>
            <a:ext cx="3714751" cy="1880708"/>
          </a:xfrm>
          <a:prstGeom prst="rect">
            <a:avLst/>
          </a:prstGeom>
        </p:spPr>
      </p:pic>
      <p:pic>
        <p:nvPicPr>
          <p:cNvPr id="8" name="Picture 7" descr="A screenshot of a computer screen&#10;&#10;Description automatically generated">
            <a:extLst>
              <a:ext uri="{FF2B5EF4-FFF2-40B4-BE49-F238E27FC236}">
                <a16:creationId xmlns:a16="http://schemas.microsoft.com/office/drawing/2014/main" id="{4DD70234-7524-3EC2-CC47-8E0DA24AA609}"/>
              </a:ext>
            </a:extLst>
          </p:cNvPr>
          <p:cNvPicPr>
            <a:picLocks noChangeAspect="1"/>
          </p:cNvPicPr>
          <p:nvPr/>
        </p:nvPicPr>
        <p:blipFill>
          <a:blip r:embed="rId4"/>
          <a:stretch>
            <a:fillRect/>
          </a:stretch>
        </p:blipFill>
        <p:spPr>
          <a:xfrm>
            <a:off x="6317962" y="4816378"/>
            <a:ext cx="4652434" cy="1471084"/>
          </a:xfrm>
          <a:prstGeom prst="rect">
            <a:avLst/>
          </a:prstGeom>
        </p:spPr>
      </p:pic>
    </p:spTree>
    <p:extLst>
      <p:ext uri="{BB962C8B-B14F-4D97-AF65-F5344CB8AC3E}">
        <p14:creationId xmlns:p14="http://schemas.microsoft.com/office/powerpoint/2010/main" val="16654196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3F50F-F880-2D23-9336-39BB15943139}"/>
              </a:ext>
            </a:extLst>
          </p:cNvPr>
          <p:cNvSpPr>
            <a:spLocks noGrp="1"/>
          </p:cNvSpPr>
          <p:nvPr>
            <p:ph type="title"/>
          </p:nvPr>
        </p:nvSpPr>
        <p:spPr/>
        <p:txBody>
          <a:bodyPr/>
          <a:lstStyle/>
          <a:p>
            <a:r>
              <a:rPr lang="en-GB">
                <a:ea typeface="Calibri Light"/>
                <a:cs typeface="Calibri Light"/>
              </a:rPr>
              <a:t>Documentation and Reporting for TSK and Scalpel file analysis</a:t>
            </a:r>
            <a:endParaRPr lang="en-GB">
              <a:cs typeface="Calibri Light" panose="020F0302020204030204"/>
            </a:endParaRPr>
          </a:p>
        </p:txBody>
      </p:sp>
      <p:pic>
        <p:nvPicPr>
          <p:cNvPr id="3" name="Picture 2" descr="A screenshot of a computer screen&#10;&#10;Description automatically generated">
            <a:extLst>
              <a:ext uri="{FF2B5EF4-FFF2-40B4-BE49-F238E27FC236}">
                <a16:creationId xmlns:a16="http://schemas.microsoft.com/office/drawing/2014/main" id="{BB653B89-35ED-6AFC-E256-802D7A2D1DEC}"/>
              </a:ext>
            </a:extLst>
          </p:cNvPr>
          <p:cNvPicPr>
            <a:picLocks noChangeAspect="1"/>
          </p:cNvPicPr>
          <p:nvPr/>
        </p:nvPicPr>
        <p:blipFill>
          <a:blip r:embed="rId2"/>
          <a:stretch>
            <a:fillRect/>
          </a:stretch>
        </p:blipFill>
        <p:spPr>
          <a:xfrm>
            <a:off x="5747424" y="3970674"/>
            <a:ext cx="6038850" cy="1905000"/>
          </a:xfrm>
          <a:prstGeom prst="rect">
            <a:avLst/>
          </a:prstGeom>
        </p:spPr>
      </p:pic>
      <p:pic>
        <p:nvPicPr>
          <p:cNvPr id="4" name="Picture 3" descr="A screenshot of a computer screen&#10;&#10;Description automatically generated">
            <a:extLst>
              <a:ext uri="{FF2B5EF4-FFF2-40B4-BE49-F238E27FC236}">
                <a16:creationId xmlns:a16="http://schemas.microsoft.com/office/drawing/2014/main" id="{CD3AD701-CB73-8A28-BE65-A55A030CD201}"/>
              </a:ext>
            </a:extLst>
          </p:cNvPr>
          <p:cNvPicPr>
            <a:picLocks noChangeAspect="1"/>
          </p:cNvPicPr>
          <p:nvPr/>
        </p:nvPicPr>
        <p:blipFill>
          <a:blip r:embed="rId3"/>
          <a:stretch>
            <a:fillRect/>
          </a:stretch>
        </p:blipFill>
        <p:spPr>
          <a:xfrm>
            <a:off x="7017808" y="1986637"/>
            <a:ext cx="4210050" cy="1876425"/>
          </a:xfrm>
          <a:prstGeom prst="rect">
            <a:avLst/>
          </a:prstGeom>
        </p:spPr>
      </p:pic>
      <p:sp>
        <p:nvSpPr>
          <p:cNvPr id="5" name="TextBox 4">
            <a:extLst>
              <a:ext uri="{FF2B5EF4-FFF2-40B4-BE49-F238E27FC236}">
                <a16:creationId xmlns:a16="http://schemas.microsoft.com/office/drawing/2014/main" id="{AFF969D9-7FE8-1D58-FF7E-933F06B159CB}"/>
              </a:ext>
            </a:extLst>
          </p:cNvPr>
          <p:cNvSpPr txBox="1"/>
          <p:nvPr/>
        </p:nvSpPr>
        <p:spPr>
          <a:xfrm>
            <a:off x="806979" y="1934103"/>
            <a:ext cx="4630208" cy="46782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l">
              <a:buAutoNum type="arabicPeriod"/>
            </a:pPr>
            <a:r>
              <a:rPr lang="en-GB" sz="2000">
                <a:solidFill>
                  <a:srgbClr val="000000"/>
                </a:solidFill>
              </a:rPr>
              <a:t>Files from Documents and Recycle Bin</a:t>
            </a:r>
          </a:p>
          <a:p>
            <a:pPr marL="342900" indent="-342900" algn="l">
              <a:buAutoNum type="arabicPeriod"/>
            </a:pPr>
            <a:endParaRPr lang="en-GB" sz="2000">
              <a:solidFill>
                <a:srgbClr val="000000"/>
              </a:solidFill>
            </a:endParaRPr>
          </a:p>
          <a:p>
            <a:pPr marL="342900" indent="-342900" algn="l">
              <a:buAutoNum type="arabicPeriod"/>
            </a:pPr>
            <a:r>
              <a:rPr lang="en-GB" sz="2000">
                <a:solidFill>
                  <a:srgbClr val="000000"/>
                </a:solidFill>
              </a:rPr>
              <a:t>File signature analysis revealed 2 images that were suspicious which later revealed to be </a:t>
            </a:r>
            <a:r>
              <a:rPr lang="en-GB" sz="2000" b="1">
                <a:solidFill>
                  <a:srgbClr val="000000"/>
                </a:solidFill>
              </a:rPr>
              <a:t>PDF files containing the company financial reports</a:t>
            </a:r>
          </a:p>
          <a:p>
            <a:pPr marL="342900" indent="-342900" algn="l">
              <a:buAutoNum type="arabicPeriod"/>
            </a:pPr>
            <a:endParaRPr lang="en-GB" sz="2000" b="1">
              <a:solidFill>
                <a:srgbClr val="000000"/>
              </a:solidFill>
            </a:endParaRPr>
          </a:p>
          <a:p>
            <a:pPr marL="342900" indent="-342900" algn="l">
              <a:buAutoNum type="arabicPeriod"/>
            </a:pPr>
            <a:r>
              <a:rPr lang="en-GB" sz="2000">
                <a:solidFill>
                  <a:srgbClr val="000000"/>
                </a:solidFill>
              </a:rPr>
              <a:t>Cracked zip file revealed to be an ordinary company product image</a:t>
            </a:r>
          </a:p>
          <a:p>
            <a:pPr marL="342900" indent="-342900" algn="l">
              <a:buAutoNum type="arabicPeriod"/>
            </a:pPr>
            <a:endParaRPr lang="en-GB" sz="2000">
              <a:solidFill>
                <a:srgbClr val="000000"/>
              </a:solidFill>
            </a:endParaRPr>
          </a:p>
          <a:p>
            <a:pPr marL="342900" indent="-342900" algn="l">
              <a:buAutoNum type="arabicPeriod"/>
            </a:pPr>
            <a:r>
              <a:rPr lang="en-GB" sz="2000">
                <a:solidFill>
                  <a:srgbClr val="000000"/>
                </a:solidFill>
              </a:rPr>
              <a:t>Suspicious string in </a:t>
            </a:r>
            <a:r>
              <a:rPr lang="en-GB" sz="2000" err="1">
                <a:solidFill>
                  <a:srgbClr val="000000"/>
                </a:solidFill>
              </a:rPr>
              <a:t>HexDump</a:t>
            </a:r>
            <a:r>
              <a:rPr lang="en-GB" sz="2000">
                <a:solidFill>
                  <a:srgbClr val="000000"/>
                </a:solidFill>
              </a:rPr>
              <a:t> at the back of the file</a:t>
            </a:r>
          </a:p>
          <a:p>
            <a:pPr marL="342900" indent="-342900" algn="l">
              <a:buAutoNum type="arabicPeriod"/>
            </a:pPr>
            <a:endParaRPr lang="en-GB">
              <a:solidFill>
                <a:srgbClr val="000000"/>
              </a:solidFill>
            </a:endParaRPr>
          </a:p>
        </p:txBody>
      </p:sp>
    </p:spTree>
    <p:extLst>
      <p:ext uri="{BB962C8B-B14F-4D97-AF65-F5344CB8AC3E}">
        <p14:creationId xmlns:p14="http://schemas.microsoft.com/office/powerpoint/2010/main" val="42002881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54C0D062-1363-407A-BDF8-367D6FABA9E1}"/>
              </a:ext>
            </a:extLst>
          </p:cNvPr>
          <p:cNvSpPr txBox="1">
            <a:spLocks/>
          </p:cNvSpPr>
          <p:nvPr/>
        </p:nvSpPr>
        <p:spPr>
          <a:xfrm>
            <a:off x="762000" y="762000"/>
            <a:ext cx="10407142" cy="628377"/>
          </a:xfrm>
          <a:prstGeom prst="rect">
            <a:avLst/>
          </a:prstGeom>
        </p:spPr>
        <p:txBody>
          <a:bodyPr vert="horz" wrap="square" lIns="0" tIns="12700" rIns="0" bIns="0" rtlCol="0" anchor="t">
            <a:spAutoFit/>
          </a:bodyPr>
          <a:lstStyle>
            <a:lvl1pPr>
              <a:defRPr sz="4000" b="0" i="0">
                <a:solidFill>
                  <a:schemeClr val="tx1"/>
                </a:solidFill>
                <a:latin typeface="Calibri"/>
                <a:ea typeface="+mj-ea"/>
                <a:cs typeface="Calibri"/>
              </a:defRPr>
            </a:lvl1pPr>
          </a:lstStyle>
          <a:p>
            <a:pPr marL="12700" marR="5080">
              <a:spcBef>
                <a:spcPts val="100"/>
              </a:spcBef>
            </a:pPr>
            <a:r>
              <a:rPr lang="en-US" spc="100"/>
              <a:t>Volatility Analysis</a:t>
            </a:r>
            <a:endParaRPr lang="en-GB" spc="100"/>
          </a:p>
        </p:txBody>
      </p:sp>
      <p:pic>
        <p:nvPicPr>
          <p:cNvPr id="2" name="Picture 1" descr="A screen shot of a computer code&#10;&#10;Description automatically generated">
            <a:extLst>
              <a:ext uri="{FF2B5EF4-FFF2-40B4-BE49-F238E27FC236}">
                <a16:creationId xmlns:a16="http://schemas.microsoft.com/office/drawing/2014/main" id="{577C0F7D-1EE9-3864-8FC3-70E28132671A}"/>
              </a:ext>
            </a:extLst>
          </p:cNvPr>
          <p:cNvPicPr>
            <a:picLocks noChangeAspect="1"/>
          </p:cNvPicPr>
          <p:nvPr/>
        </p:nvPicPr>
        <p:blipFill>
          <a:blip r:embed="rId2"/>
          <a:stretch>
            <a:fillRect/>
          </a:stretch>
        </p:blipFill>
        <p:spPr>
          <a:xfrm>
            <a:off x="4881706" y="2688648"/>
            <a:ext cx="7042514" cy="3591395"/>
          </a:xfrm>
          <a:prstGeom prst="rect">
            <a:avLst/>
          </a:prstGeom>
        </p:spPr>
      </p:pic>
      <p:sp>
        <p:nvSpPr>
          <p:cNvPr id="5" name="TextBox 4">
            <a:extLst>
              <a:ext uri="{FF2B5EF4-FFF2-40B4-BE49-F238E27FC236}">
                <a16:creationId xmlns:a16="http://schemas.microsoft.com/office/drawing/2014/main" id="{D462A99E-24C5-7856-5010-F5B5751DBFEB}"/>
              </a:ext>
            </a:extLst>
          </p:cNvPr>
          <p:cNvSpPr txBox="1"/>
          <p:nvPr/>
        </p:nvSpPr>
        <p:spPr>
          <a:xfrm>
            <a:off x="670774" y="2226971"/>
            <a:ext cx="4078309"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l">
              <a:buAutoNum type="arabicPeriod"/>
            </a:pPr>
            <a:r>
              <a:rPr lang="en-US">
                <a:solidFill>
                  <a:srgbClr val="000000"/>
                </a:solidFill>
                <a:latin typeface="Calibri"/>
                <a:cs typeface="Calibri"/>
              </a:rPr>
              <a:t>Run </a:t>
            </a:r>
            <a:r>
              <a:rPr lang="en-US" b="1" err="1">
                <a:solidFill>
                  <a:srgbClr val="000000"/>
                </a:solidFill>
                <a:latin typeface="Consolas"/>
                <a:cs typeface="Calibri"/>
              </a:rPr>
              <a:t>windows.pstree</a:t>
            </a:r>
            <a:r>
              <a:rPr lang="en-US" b="1">
                <a:solidFill>
                  <a:srgbClr val="000000"/>
                </a:solidFill>
                <a:latin typeface="Consolas"/>
                <a:cs typeface="Calibri"/>
              </a:rPr>
              <a:t> </a:t>
            </a:r>
            <a:r>
              <a:rPr lang="en-US">
                <a:solidFill>
                  <a:srgbClr val="000000"/>
                </a:solidFill>
                <a:latin typeface="Calibri"/>
                <a:cs typeface="Calibri"/>
              </a:rPr>
              <a:t>command to see running processes</a:t>
            </a:r>
            <a:endParaRPr lang="en-US">
              <a:latin typeface="Calibri"/>
              <a:cs typeface="Calibri"/>
            </a:endParaRPr>
          </a:p>
          <a:p>
            <a:pPr marL="342900" indent="-342900" algn="l">
              <a:buAutoNum type="arabicPeriod"/>
            </a:pPr>
            <a:endParaRPr lang="en-US">
              <a:solidFill>
                <a:srgbClr val="000000"/>
              </a:solidFill>
              <a:latin typeface="Calibri"/>
              <a:cs typeface="Calibri"/>
            </a:endParaRPr>
          </a:p>
          <a:p>
            <a:pPr marL="342900" indent="-342900" algn="l">
              <a:buAutoNum type="arabicPeriod"/>
            </a:pPr>
            <a:r>
              <a:rPr lang="en-US">
                <a:solidFill>
                  <a:srgbClr val="000000"/>
                </a:solidFill>
                <a:latin typeface="Calibri"/>
                <a:cs typeface="Calibri"/>
              </a:rPr>
              <a:t>Thunderbird.exe spotted and identified to be an email client</a:t>
            </a:r>
          </a:p>
          <a:p>
            <a:pPr marL="342900" indent="-342900" algn="l">
              <a:buAutoNum type="arabicPeriod"/>
            </a:pPr>
            <a:endParaRPr lang="en-US">
              <a:solidFill>
                <a:srgbClr val="000000"/>
              </a:solidFill>
              <a:latin typeface="Calibri"/>
              <a:cs typeface="Calibri"/>
            </a:endParaRPr>
          </a:p>
          <a:p>
            <a:pPr marL="342900" indent="-342900" algn="l">
              <a:buAutoNum type="arabicPeriod"/>
            </a:pPr>
            <a:r>
              <a:rPr lang="en-US">
                <a:solidFill>
                  <a:srgbClr val="000000"/>
                </a:solidFill>
                <a:latin typeface="Calibri"/>
                <a:cs typeface="Calibri"/>
              </a:rPr>
              <a:t>Evidence of James using Thunderbird as an email client</a:t>
            </a:r>
          </a:p>
          <a:p>
            <a:pPr algn="l"/>
            <a:endParaRPr lang="en-US">
              <a:solidFill>
                <a:srgbClr val="000000"/>
              </a:solidFill>
            </a:endParaRPr>
          </a:p>
          <a:p>
            <a:pPr algn="l"/>
            <a:endParaRPr lang="en-US">
              <a:solidFill>
                <a:srgbClr val="000000"/>
              </a:solidFill>
            </a:endParaRPr>
          </a:p>
          <a:p>
            <a:pPr marL="285750" indent="-285750" algn="l">
              <a:buAutoNum type="arabicPeriod"/>
            </a:pPr>
            <a:endParaRPr lang="en-US">
              <a:solidFill>
                <a:srgbClr val="000000"/>
              </a:solidFill>
            </a:endParaRPr>
          </a:p>
          <a:p>
            <a:pPr marL="285750" indent="-285750" algn="l">
              <a:buAutoNum type="arabicPeriod"/>
            </a:pPr>
            <a:endParaRPr lang="en-US">
              <a:solidFill>
                <a:srgbClr val="000000"/>
              </a:solidFill>
            </a:endParaRPr>
          </a:p>
          <a:p>
            <a:pPr marL="285750" indent="-285750" algn="l">
              <a:buAutoNum type="arabicPeriod"/>
            </a:pPr>
            <a:endParaRPr lang="en-US">
              <a:solidFill>
                <a:srgbClr val="000000"/>
              </a:solidFill>
            </a:endParaRPr>
          </a:p>
        </p:txBody>
      </p:sp>
      <p:pic>
        <p:nvPicPr>
          <p:cNvPr id="4" name="Picture 3">
            <a:extLst>
              <a:ext uri="{FF2B5EF4-FFF2-40B4-BE49-F238E27FC236}">
                <a16:creationId xmlns:a16="http://schemas.microsoft.com/office/drawing/2014/main" id="{ABDE5270-9F77-FBBE-F6F9-8EF7457B1DEE}"/>
              </a:ext>
            </a:extLst>
          </p:cNvPr>
          <p:cNvPicPr>
            <a:picLocks noChangeAspect="1"/>
          </p:cNvPicPr>
          <p:nvPr/>
        </p:nvPicPr>
        <p:blipFill>
          <a:blip r:embed="rId3"/>
          <a:stretch>
            <a:fillRect/>
          </a:stretch>
        </p:blipFill>
        <p:spPr>
          <a:xfrm>
            <a:off x="5004945" y="2018525"/>
            <a:ext cx="4733925" cy="428625"/>
          </a:xfrm>
          <a:prstGeom prst="rect">
            <a:avLst/>
          </a:prstGeom>
        </p:spPr>
      </p:pic>
    </p:spTree>
    <p:extLst>
      <p:ext uri="{BB962C8B-B14F-4D97-AF65-F5344CB8AC3E}">
        <p14:creationId xmlns:p14="http://schemas.microsoft.com/office/powerpoint/2010/main" val="2101883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C4F22-1FF8-7CF1-020A-01E1A5963EA5}"/>
              </a:ext>
            </a:extLst>
          </p:cNvPr>
          <p:cNvSpPr>
            <a:spLocks noGrp="1"/>
          </p:cNvSpPr>
          <p:nvPr>
            <p:ph type="title"/>
          </p:nvPr>
        </p:nvSpPr>
        <p:spPr/>
        <p:txBody>
          <a:bodyPr/>
          <a:lstStyle/>
          <a:p>
            <a:r>
              <a:rPr lang="en-GB">
                <a:cs typeface="Calibri Light"/>
              </a:rPr>
              <a:t>Volatility CMD lines Configuration</a:t>
            </a:r>
            <a:endParaRPr lang="en-GB"/>
          </a:p>
        </p:txBody>
      </p:sp>
      <p:pic>
        <p:nvPicPr>
          <p:cNvPr id="3" name="Picture 2" descr="A screenshot of a computer&#10;&#10;Description automatically generated">
            <a:extLst>
              <a:ext uri="{FF2B5EF4-FFF2-40B4-BE49-F238E27FC236}">
                <a16:creationId xmlns:a16="http://schemas.microsoft.com/office/drawing/2014/main" id="{A821DC12-52C8-77E7-3FD5-378CFBF7CB27}"/>
              </a:ext>
            </a:extLst>
          </p:cNvPr>
          <p:cNvPicPr>
            <a:picLocks noChangeAspect="1"/>
          </p:cNvPicPr>
          <p:nvPr/>
        </p:nvPicPr>
        <p:blipFill>
          <a:blip r:embed="rId2"/>
          <a:stretch>
            <a:fillRect/>
          </a:stretch>
        </p:blipFill>
        <p:spPr>
          <a:xfrm>
            <a:off x="918041" y="2383872"/>
            <a:ext cx="8784168" cy="1745192"/>
          </a:xfrm>
          <a:prstGeom prst="rect">
            <a:avLst/>
          </a:prstGeom>
        </p:spPr>
      </p:pic>
      <p:pic>
        <p:nvPicPr>
          <p:cNvPr id="4" name="Picture 3">
            <a:extLst>
              <a:ext uri="{FF2B5EF4-FFF2-40B4-BE49-F238E27FC236}">
                <a16:creationId xmlns:a16="http://schemas.microsoft.com/office/drawing/2014/main" id="{2871FB71-0941-FB1F-4A8B-04083BF8A1F5}"/>
              </a:ext>
            </a:extLst>
          </p:cNvPr>
          <p:cNvPicPr>
            <a:picLocks noChangeAspect="1"/>
          </p:cNvPicPr>
          <p:nvPr/>
        </p:nvPicPr>
        <p:blipFill>
          <a:blip r:embed="rId3"/>
          <a:stretch>
            <a:fillRect/>
          </a:stretch>
        </p:blipFill>
        <p:spPr>
          <a:xfrm>
            <a:off x="993087" y="4606516"/>
            <a:ext cx="6096000" cy="419100"/>
          </a:xfrm>
          <a:prstGeom prst="rect">
            <a:avLst/>
          </a:prstGeom>
        </p:spPr>
      </p:pic>
      <p:pic>
        <p:nvPicPr>
          <p:cNvPr id="6" name="Picture 5">
            <a:extLst>
              <a:ext uri="{FF2B5EF4-FFF2-40B4-BE49-F238E27FC236}">
                <a16:creationId xmlns:a16="http://schemas.microsoft.com/office/drawing/2014/main" id="{8A5C30BC-A95F-93C0-90AE-AFE29A764D3B}"/>
              </a:ext>
            </a:extLst>
          </p:cNvPr>
          <p:cNvPicPr>
            <a:picLocks noChangeAspect="1"/>
          </p:cNvPicPr>
          <p:nvPr/>
        </p:nvPicPr>
        <p:blipFill>
          <a:blip r:embed="rId4"/>
          <a:stretch>
            <a:fillRect/>
          </a:stretch>
        </p:blipFill>
        <p:spPr>
          <a:xfrm>
            <a:off x="997514" y="5442503"/>
            <a:ext cx="3733800" cy="400050"/>
          </a:xfrm>
          <a:prstGeom prst="rect">
            <a:avLst/>
          </a:prstGeom>
        </p:spPr>
      </p:pic>
      <p:sp>
        <p:nvSpPr>
          <p:cNvPr id="7" name="TextBox 6">
            <a:extLst>
              <a:ext uri="{FF2B5EF4-FFF2-40B4-BE49-F238E27FC236}">
                <a16:creationId xmlns:a16="http://schemas.microsoft.com/office/drawing/2014/main" id="{B0398465-D7C2-8DAA-590A-DB169E35354E}"/>
              </a:ext>
            </a:extLst>
          </p:cNvPr>
          <p:cNvSpPr txBox="1"/>
          <p:nvPr/>
        </p:nvSpPr>
        <p:spPr>
          <a:xfrm>
            <a:off x="1055626" y="2004988"/>
            <a:ext cx="47999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l">
              <a:buAutoNum type="arabicPeriod"/>
            </a:pPr>
            <a:r>
              <a:rPr lang="en-GB">
                <a:solidFill>
                  <a:srgbClr val="000000"/>
                </a:solidFill>
              </a:rPr>
              <a:t>Find the PID of cmd.exe</a:t>
            </a:r>
          </a:p>
        </p:txBody>
      </p:sp>
      <p:sp>
        <p:nvSpPr>
          <p:cNvPr id="8" name="TextBox 7">
            <a:extLst>
              <a:ext uri="{FF2B5EF4-FFF2-40B4-BE49-F238E27FC236}">
                <a16:creationId xmlns:a16="http://schemas.microsoft.com/office/drawing/2014/main" id="{B4298C5E-A9BC-C7A4-0097-D0DEFBF5C761}"/>
              </a:ext>
            </a:extLst>
          </p:cNvPr>
          <p:cNvSpPr txBox="1"/>
          <p:nvPr/>
        </p:nvSpPr>
        <p:spPr>
          <a:xfrm>
            <a:off x="952623" y="4230011"/>
            <a:ext cx="77237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2. Get the memory dump of cmd.exe</a:t>
            </a:r>
            <a:endParaRPr lang="en-GB" err="1">
              <a:solidFill>
                <a:srgbClr val="000000"/>
              </a:solidFill>
            </a:endParaRPr>
          </a:p>
        </p:txBody>
      </p:sp>
      <p:sp>
        <p:nvSpPr>
          <p:cNvPr id="9" name="TextBox 8">
            <a:extLst>
              <a:ext uri="{FF2B5EF4-FFF2-40B4-BE49-F238E27FC236}">
                <a16:creationId xmlns:a16="http://schemas.microsoft.com/office/drawing/2014/main" id="{B8D453EB-09E8-FC62-368E-D29F4F831370}"/>
              </a:ext>
            </a:extLst>
          </p:cNvPr>
          <p:cNvSpPr txBox="1"/>
          <p:nvPr/>
        </p:nvSpPr>
        <p:spPr>
          <a:xfrm>
            <a:off x="987942" y="5068062"/>
            <a:ext cx="51584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3. Display the content of the cmd.exe dump</a:t>
            </a:r>
            <a:endParaRPr lang="en-GB">
              <a:solidFill>
                <a:srgbClr val="000000"/>
              </a:solidFill>
            </a:endParaRPr>
          </a:p>
        </p:txBody>
      </p:sp>
    </p:spTree>
    <p:extLst>
      <p:ext uri="{BB962C8B-B14F-4D97-AF65-F5344CB8AC3E}">
        <p14:creationId xmlns:p14="http://schemas.microsoft.com/office/powerpoint/2010/main" val="9197419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F49BF-80A5-8D81-1A0B-D15E5648E62E}"/>
              </a:ext>
            </a:extLst>
          </p:cNvPr>
          <p:cNvSpPr>
            <a:spLocks noGrp="1"/>
          </p:cNvSpPr>
          <p:nvPr>
            <p:ph type="title"/>
          </p:nvPr>
        </p:nvSpPr>
        <p:spPr/>
        <p:txBody>
          <a:bodyPr/>
          <a:lstStyle/>
          <a:p>
            <a:r>
              <a:rPr lang="en-GB">
                <a:cs typeface="Calibri Light"/>
              </a:rPr>
              <a:t>Volatility CMD lines evidence findings</a:t>
            </a:r>
            <a:endParaRPr lang="en-GB"/>
          </a:p>
        </p:txBody>
      </p:sp>
      <p:sp>
        <p:nvSpPr>
          <p:cNvPr id="4" name="TextBox 3">
            <a:extLst>
              <a:ext uri="{FF2B5EF4-FFF2-40B4-BE49-F238E27FC236}">
                <a16:creationId xmlns:a16="http://schemas.microsoft.com/office/drawing/2014/main" id="{74C4F4D4-3CDC-1D59-F4DA-5F755BC31C2A}"/>
              </a:ext>
            </a:extLst>
          </p:cNvPr>
          <p:cNvSpPr txBox="1"/>
          <p:nvPr/>
        </p:nvSpPr>
        <p:spPr>
          <a:xfrm>
            <a:off x="1062578" y="4796096"/>
            <a:ext cx="9769831"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Found fragments of James using CMD lines hide data using </a:t>
            </a:r>
            <a:r>
              <a:rPr lang="en-GB" b="1" err="1">
                <a:latin typeface="Consolas"/>
              </a:rPr>
              <a:t>steghide</a:t>
            </a:r>
            <a:r>
              <a:rPr lang="en-GB" b="1">
                <a:latin typeface="Consolas"/>
              </a:rPr>
              <a:t> </a:t>
            </a:r>
            <a:r>
              <a:rPr lang="en-GB"/>
              <a:t>with the password.txt with the Iphone.jpg into a JPG called IphoneImg.jpg. </a:t>
            </a:r>
          </a:p>
          <a:p>
            <a:pPr algn="l"/>
            <a:endParaRPr lang="en-GB"/>
          </a:p>
          <a:p>
            <a:pPr algn="l"/>
            <a:r>
              <a:rPr lang="en-GB"/>
              <a:t>This relates to the earlier finding in the recycle bin where we found the jpg with </a:t>
            </a:r>
            <a:r>
              <a:rPr lang="en-GB" b="1"/>
              <a:t>passwords.txt</a:t>
            </a:r>
            <a:r>
              <a:rPr lang="en-GB"/>
              <a:t> after using </a:t>
            </a:r>
            <a:r>
              <a:rPr lang="en-GB" err="1"/>
              <a:t>steghide</a:t>
            </a:r>
            <a:r>
              <a:rPr lang="en-GB"/>
              <a:t> to extract.</a:t>
            </a:r>
          </a:p>
        </p:txBody>
      </p:sp>
      <p:pic>
        <p:nvPicPr>
          <p:cNvPr id="6" name="Picture 5">
            <a:extLst>
              <a:ext uri="{FF2B5EF4-FFF2-40B4-BE49-F238E27FC236}">
                <a16:creationId xmlns:a16="http://schemas.microsoft.com/office/drawing/2014/main" id="{4B055A97-5C74-6F4B-C402-17C254DAB67E}"/>
              </a:ext>
            </a:extLst>
          </p:cNvPr>
          <p:cNvPicPr>
            <a:picLocks noChangeAspect="1"/>
          </p:cNvPicPr>
          <p:nvPr/>
        </p:nvPicPr>
        <p:blipFill>
          <a:blip r:embed="rId2"/>
          <a:stretch>
            <a:fillRect/>
          </a:stretch>
        </p:blipFill>
        <p:spPr>
          <a:xfrm>
            <a:off x="0" y="1628090"/>
            <a:ext cx="12192000" cy="3601820"/>
          </a:xfrm>
          <a:prstGeom prst="rect">
            <a:avLst/>
          </a:prstGeom>
        </p:spPr>
      </p:pic>
    </p:spTree>
    <p:extLst>
      <p:ext uri="{BB962C8B-B14F-4D97-AF65-F5344CB8AC3E}">
        <p14:creationId xmlns:p14="http://schemas.microsoft.com/office/powerpoint/2010/main" val="16519078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37A99-337D-12AA-FD72-0D29174878D6}"/>
              </a:ext>
            </a:extLst>
          </p:cNvPr>
          <p:cNvSpPr>
            <a:spLocks noGrp="1"/>
          </p:cNvSpPr>
          <p:nvPr>
            <p:ph type="title"/>
          </p:nvPr>
        </p:nvSpPr>
        <p:spPr/>
        <p:txBody>
          <a:bodyPr/>
          <a:lstStyle/>
          <a:p>
            <a:r>
              <a:rPr lang="en-US">
                <a:cs typeface="Calibri Light"/>
              </a:rPr>
              <a:t>Recovery of </a:t>
            </a:r>
            <a:r>
              <a:rPr lang="en-US" err="1">
                <a:cs typeface="Calibri Light"/>
              </a:rPr>
              <a:t>steghide</a:t>
            </a:r>
            <a:r>
              <a:rPr lang="en-US">
                <a:cs typeface="Calibri Light"/>
              </a:rPr>
              <a:t> password and steganography of the suspicious image</a:t>
            </a:r>
            <a:endParaRPr lang="en-US"/>
          </a:p>
        </p:txBody>
      </p:sp>
      <p:sp>
        <p:nvSpPr>
          <p:cNvPr id="3" name="TextBox 2">
            <a:extLst>
              <a:ext uri="{FF2B5EF4-FFF2-40B4-BE49-F238E27FC236}">
                <a16:creationId xmlns:a16="http://schemas.microsoft.com/office/drawing/2014/main" id="{394DBDAE-AEFD-F30C-2768-D7C5AB2BC8CE}"/>
              </a:ext>
            </a:extLst>
          </p:cNvPr>
          <p:cNvSpPr txBox="1"/>
          <p:nvPr/>
        </p:nvSpPr>
        <p:spPr>
          <a:xfrm>
            <a:off x="154575" y="2394664"/>
            <a:ext cx="8589642"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14350" indent="-514350" algn="l">
              <a:buAutoNum type="arabicPeriod"/>
            </a:pPr>
            <a:r>
              <a:rPr lang="en-US" sz="2400">
                <a:latin typeface="Calibri"/>
                <a:cs typeface="Calibri"/>
              </a:rPr>
              <a:t>Detect whether image is using steganography</a:t>
            </a:r>
            <a:endParaRPr lang="en-US" sz="2400">
              <a:solidFill>
                <a:srgbClr val="000000"/>
              </a:solidFill>
              <a:latin typeface="Calibri"/>
              <a:cs typeface="Calibri"/>
            </a:endParaRPr>
          </a:p>
          <a:p>
            <a:pPr marL="514350" indent="-514350" algn="l">
              <a:buAutoNum type="arabicPeriod"/>
            </a:pPr>
            <a:endParaRPr lang="en-US" sz="2400">
              <a:latin typeface="Calibri"/>
              <a:cs typeface="Calibri"/>
            </a:endParaRPr>
          </a:p>
          <a:p>
            <a:pPr marL="514350" indent="-514350" algn="l">
              <a:buAutoNum type="arabicPeriod"/>
            </a:pPr>
            <a:r>
              <a:rPr lang="en-US" sz="2400" err="1">
                <a:latin typeface="Calibri"/>
                <a:cs typeface="Calibri"/>
              </a:rPr>
              <a:t>Realised</a:t>
            </a:r>
            <a:r>
              <a:rPr lang="en-US" sz="2400">
                <a:latin typeface="Calibri"/>
                <a:cs typeface="Calibri"/>
              </a:rPr>
              <a:t> that the image is </a:t>
            </a:r>
            <a:r>
              <a:rPr lang="en-US" sz="2400" err="1">
                <a:latin typeface="Calibri"/>
                <a:cs typeface="Calibri"/>
              </a:rPr>
              <a:t>steg</a:t>
            </a:r>
            <a:r>
              <a:rPr lang="en-US" sz="2400">
                <a:latin typeface="Calibri"/>
                <a:cs typeface="Calibri"/>
              </a:rPr>
              <a:t> and password protected when trying to utilize </a:t>
            </a:r>
            <a:r>
              <a:rPr lang="en-US" sz="2400" err="1">
                <a:latin typeface="Calibri"/>
                <a:cs typeface="Calibri"/>
              </a:rPr>
              <a:t>steghide</a:t>
            </a:r>
            <a:endParaRPr lang="en-US" sz="2400">
              <a:latin typeface="Calibri"/>
              <a:cs typeface="Calibri"/>
            </a:endParaRPr>
          </a:p>
          <a:p>
            <a:pPr marL="514350" indent="-514350" algn="l">
              <a:buAutoNum type="arabicPeriod"/>
            </a:pPr>
            <a:endParaRPr lang="en-US" sz="2400">
              <a:latin typeface="Calibri"/>
              <a:cs typeface="Calibri"/>
            </a:endParaRPr>
          </a:p>
          <a:p>
            <a:pPr marL="514350" indent="-514350" algn="l">
              <a:buAutoNum type="arabicPeriod"/>
            </a:pPr>
            <a:r>
              <a:rPr lang="en-US" sz="2400">
                <a:latin typeface="Calibri"/>
                <a:cs typeface="Calibri"/>
              </a:rPr>
              <a:t>Looking back on the </a:t>
            </a:r>
            <a:r>
              <a:rPr lang="en-US" sz="2400" err="1">
                <a:latin typeface="Calibri"/>
                <a:cs typeface="Calibri"/>
              </a:rPr>
              <a:t>HexDump</a:t>
            </a:r>
            <a:r>
              <a:rPr lang="en-US" sz="2400">
                <a:latin typeface="Calibri"/>
                <a:cs typeface="Calibri"/>
              </a:rPr>
              <a:t> of the image use the password within it to access the </a:t>
            </a:r>
            <a:r>
              <a:rPr lang="en-US" sz="2400" err="1">
                <a:latin typeface="Calibri"/>
                <a:cs typeface="Calibri"/>
              </a:rPr>
              <a:t>steg</a:t>
            </a:r>
            <a:r>
              <a:rPr lang="en-US" sz="2400">
                <a:latin typeface="Calibri"/>
                <a:cs typeface="Calibri"/>
              </a:rPr>
              <a:t> image</a:t>
            </a:r>
            <a:endParaRPr lang="en-US" sz="2400">
              <a:solidFill>
                <a:srgbClr val="000000"/>
              </a:solidFill>
              <a:latin typeface="Calibri"/>
              <a:cs typeface="Calibri"/>
            </a:endParaRPr>
          </a:p>
          <a:p>
            <a:pPr marL="514350" indent="-514350" algn="l">
              <a:buAutoNum type="arabicPeriod"/>
            </a:pPr>
            <a:endParaRPr lang="en-US" sz="2400">
              <a:latin typeface="Calibri"/>
              <a:cs typeface="Calibri"/>
            </a:endParaRPr>
          </a:p>
          <a:p>
            <a:pPr marL="514350" indent="-514350" algn="l">
              <a:buAutoNum type="arabicPeriod"/>
            </a:pPr>
            <a:r>
              <a:rPr lang="en-US" sz="2400">
                <a:latin typeface="Calibri"/>
                <a:cs typeface="Calibri"/>
              </a:rPr>
              <a:t>Use the password to unlock </a:t>
            </a:r>
            <a:r>
              <a:rPr lang="en-US" sz="2400" err="1">
                <a:latin typeface="Calibri"/>
                <a:cs typeface="Calibri"/>
              </a:rPr>
              <a:t>steghide</a:t>
            </a:r>
            <a:r>
              <a:rPr lang="en-US" sz="2400">
                <a:latin typeface="Calibri"/>
                <a:cs typeface="Calibri"/>
              </a:rPr>
              <a:t> content.</a:t>
            </a:r>
          </a:p>
          <a:p>
            <a:pPr algn="l"/>
            <a:endParaRPr lang="en-US">
              <a:latin typeface="Calibri"/>
              <a:cs typeface="Calibri"/>
            </a:endParaRPr>
          </a:p>
        </p:txBody>
      </p:sp>
      <p:sp>
        <p:nvSpPr>
          <p:cNvPr id="5" name="Rectangle: Rounded Corners 4">
            <a:extLst>
              <a:ext uri="{FF2B5EF4-FFF2-40B4-BE49-F238E27FC236}">
                <a16:creationId xmlns:a16="http://schemas.microsoft.com/office/drawing/2014/main" id="{2200AA8C-C545-5906-6906-57A8AB21505B}"/>
              </a:ext>
            </a:extLst>
          </p:cNvPr>
          <p:cNvSpPr/>
          <p:nvPr/>
        </p:nvSpPr>
        <p:spPr>
          <a:xfrm>
            <a:off x="1071562" y="1931458"/>
            <a:ext cx="2222500" cy="3598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a:cs typeface="Calibri"/>
              </a:rPr>
              <a:t>Investigation Process</a:t>
            </a:r>
            <a:endParaRPr lang="en-US"/>
          </a:p>
        </p:txBody>
      </p:sp>
      <p:pic>
        <p:nvPicPr>
          <p:cNvPr id="7" name="Picture 6" descr="A screenshot of a computer screen&#10;&#10;Description automatically generated">
            <a:extLst>
              <a:ext uri="{FF2B5EF4-FFF2-40B4-BE49-F238E27FC236}">
                <a16:creationId xmlns:a16="http://schemas.microsoft.com/office/drawing/2014/main" id="{2F2AA17C-03BD-0F1C-6CFB-883822218264}"/>
              </a:ext>
            </a:extLst>
          </p:cNvPr>
          <p:cNvPicPr>
            <a:picLocks noChangeAspect="1"/>
          </p:cNvPicPr>
          <p:nvPr/>
        </p:nvPicPr>
        <p:blipFill>
          <a:blip r:embed="rId2"/>
          <a:stretch>
            <a:fillRect/>
          </a:stretch>
        </p:blipFill>
        <p:spPr>
          <a:xfrm>
            <a:off x="7715923" y="4785591"/>
            <a:ext cx="4398434" cy="1397000"/>
          </a:xfrm>
          <a:prstGeom prst="rect">
            <a:avLst/>
          </a:prstGeom>
        </p:spPr>
      </p:pic>
    </p:spTree>
    <p:extLst>
      <p:ext uri="{BB962C8B-B14F-4D97-AF65-F5344CB8AC3E}">
        <p14:creationId xmlns:p14="http://schemas.microsoft.com/office/powerpoint/2010/main" val="23654600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336CD-4BC3-F0CA-B1DE-5DB09E60DDFD}"/>
              </a:ext>
            </a:extLst>
          </p:cNvPr>
          <p:cNvSpPr>
            <a:spLocks noGrp="1"/>
          </p:cNvSpPr>
          <p:nvPr>
            <p:ph type="title"/>
          </p:nvPr>
        </p:nvSpPr>
        <p:spPr/>
        <p:txBody>
          <a:bodyPr/>
          <a:lstStyle/>
          <a:p>
            <a:r>
              <a:rPr lang="en-US">
                <a:cs typeface="Calibri Light"/>
              </a:rPr>
              <a:t>Extracting data using </a:t>
            </a:r>
            <a:r>
              <a:rPr lang="en-US" err="1">
                <a:cs typeface="Calibri Light"/>
              </a:rPr>
              <a:t>steghide</a:t>
            </a:r>
            <a:r>
              <a:rPr lang="en-US">
                <a:cs typeface="Calibri Light"/>
              </a:rPr>
              <a:t> evidence finding</a:t>
            </a:r>
            <a:endParaRPr lang="en-US" err="1"/>
          </a:p>
        </p:txBody>
      </p:sp>
      <p:pic>
        <p:nvPicPr>
          <p:cNvPr id="3" name="Picture 2" descr="A screen shot of a computer code&#10;&#10;Description automatically generated">
            <a:extLst>
              <a:ext uri="{FF2B5EF4-FFF2-40B4-BE49-F238E27FC236}">
                <a16:creationId xmlns:a16="http://schemas.microsoft.com/office/drawing/2014/main" id="{C1331D9A-C441-239B-6E37-23C0BF598641}"/>
              </a:ext>
            </a:extLst>
          </p:cNvPr>
          <p:cNvPicPr>
            <a:picLocks noChangeAspect="1"/>
          </p:cNvPicPr>
          <p:nvPr/>
        </p:nvPicPr>
        <p:blipFill>
          <a:blip r:embed="rId2"/>
          <a:stretch>
            <a:fillRect/>
          </a:stretch>
        </p:blipFill>
        <p:spPr>
          <a:xfrm>
            <a:off x="6332786" y="2367594"/>
            <a:ext cx="3595798" cy="990821"/>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A88B2AB1-9755-066D-1390-A48F599F466C}"/>
              </a:ext>
            </a:extLst>
          </p:cNvPr>
          <p:cNvPicPr>
            <a:picLocks noChangeAspect="1"/>
          </p:cNvPicPr>
          <p:nvPr/>
        </p:nvPicPr>
        <p:blipFill rotWithShape="1">
          <a:blip r:embed="rId3"/>
          <a:srcRect r="42983"/>
          <a:stretch/>
        </p:blipFill>
        <p:spPr>
          <a:xfrm>
            <a:off x="5454904" y="3852403"/>
            <a:ext cx="5598193" cy="2107220"/>
          </a:xfrm>
          <a:prstGeom prst="rect">
            <a:avLst/>
          </a:prstGeom>
        </p:spPr>
      </p:pic>
      <p:sp>
        <p:nvSpPr>
          <p:cNvPr id="5" name="TextBox 4">
            <a:extLst>
              <a:ext uri="{FF2B5EF4-FFF2-40B4-BE49-F238E27FC236}">
                <a16:creationId xmlns:a16="http://schemas.microsoft.com/office/drawing/2014/main" id="{E6D49004-FE99-3177-8159-C0F8FE94E61F}"/>
              </a:ext>
            </a:extLst>
          </p:cNvPr>
          <p:cNvSpPr txBox="1"/>
          <p:nvPr/>
        </p:nvSpPr>
        <p:spPr>
          <a:xfrm>
            <a:off x="548409" y="2251363"/>
            <a:ext cx="3363432"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l">
              <a:buAutoNum type="arabicPeriod"/>
            </a:pPr>
            <a:r>
              <a:rPr lang="en-US" sz="2000"/>
              <a:t>Extracted the hidden steganography file using </a:t>
            </a:r>
            <a:r>
              <a:rPr lang="en-US" sz="2000" err="1"/>
              <a:t>steghide</a:t>
            </a:r>
            <a:r>
              <a:rPr lang="en-US" sz="2000"/>
              <a:t> with the password 'hidden' found in </a:t>
            </a:r>
            <a:r>
              <a:rPr lang="en-US" sz="2000" b="1" err="1">
                <a:latin typeface="Consolas"/>
              </a:rPr>
              <a:t>hexdump</a:t>
            </a:r>
            <a:endParaRPr lang="en-US" sz="2000" b="1" err="1">
              <a:solidFill>
                <a:srgbClr val="000000"/>
              </a:solidFill>
              <a:latin typeface="Consolas"/>
            </a:endParaRPr>
          </a:p>
          <a:p>
            <a:pPr marL="342900" indent="-342900" algn="l">
              <a:buAutoNum type="arabicPeriod"/>
            </a:pPr>
            <a:endParaRPr lang="en-US" sz="2000"/>
          </a:p>
          <a:p>
            <a:pPr marL="342900" indent="-342900" algn="l">
              <a:buAutoNum type="arabicPeriod"/>
            </a:pPr>
            <a:r>
              <a:rPr lang="en-US" sz="2000"/>
              <a:t>We found out there was a passwords.txt hidden which contained the stolen credentials of other Apple workers</a:t>
            </a:r>
          </a:p>
        </p:txBody>
      </p:sp>
    </p:spTree>
    <p:extLst>
      <p:ext uri="{BB962C8B-B14F-4D97-AF65-F5344CB8AC3E}">
        <p14:creationId xmlns:p14="http://schemas.microsoft.com/office/powerpoint/2010/main" val="29973543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B2F-C96C-B3DB-1093-900FCC16583C}"/>
              </a:ext>
            </a:extLst>
          </p:cNvPr>
          <p:cNvSpPr>
            <a:spLocks noGrp="1"/>
          </p:cNvSpPr>
          <p:nvPr>
            <p:ph type="title"/>
          </p:nvPr>
        </p:nvSpPr>
        <p:spPr/>
        <p:txBody>
          <a:bodyPr/>
          <a:lstStyle/>
          <a:p>
            <a:r>
              <a:rPr lang="en-US">
                <a:cs typeface="Calibri Light"/>
              </a:rPr>
              <a:t>Searching of internet &amp; web browsing artifacts</a:t>
            </a:r>
            <a:endParaRPr lang="en-US"/>
          </a:p>
        </p:txBody>
      </p:sp>
      <p:sp>
        <p:nvSpPr>
          <p:cNvPr id="3" name="TextBox 2">
            <a:extLst>
              <a:ext uri="{FF2B5EF4-FFF2-40B4-BE49-F238E27FC236}">
                <a16:creationId xmlns:a16="http://schemas.microsoft.com/office/drawing/2014/main" id="{1719385D-1FFA-88A7-973B-BB9A6B85E3D3}"/>
              </a:ext>
            </a:extLst>
          </p:cNvPr>
          <p:cNvSpPr txBox="1"/>
          <p:nvPr/>
        </p:nvSpPr>
        <p:spPr>
          <a:xfrm>
            <a:off x="855908" y="2618214"/>
            <a:ext cx="7655029" cy="39395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gn="l">
              <a:buFont typeface="Arial"/>
              <a:buChar char="•"/>
            </a:pPr>
            <a:r>
              <a:rPr lang="en-US" sz="2400"/>
              <a:t>Examine Chrome browser history using TSK-</a:t>
            </a:r>
            <a:r>
              <a:rPr lang="en-US" sz="1600">
                <a:latin typeface="Consolas"/>
              </a:rPr>
              <a:t>C:\..\..\</a:t>
            </a:r>
            <a:r>
              <a:rPr lang="en-US" sz="1600" err="1">
                <a:latin typeface="Consolas"/>
              </a:rPr>
              <a:t>AppData</a:t>
            </a:r>
            <a:r>
              <a:rPr lang="en-US" sz="1600">
                <a:latin typeface="Consolas"/>
              </a:rPr>
              <a:t>\Local\Google\Chrome\User Data\Default\History</a:t>
            </a:r>
            <a:endParaRPr lang="en-US" sz="1600">
              <a:solidFill>
                <a:srgbClr val="000000"/>
              </a:solidFill>
              <a:latin typeface="Consolas"/>
            </a:endParaRPr>
          </a:p>
          <a:p>
            <a:pPr algn="l"/>
            <a:endParaRPr lang="en-US" sz="2400">
              <a:solidFill>
                <a:srgbClr val="000000"/>
              </a:solidFill>
            </a:endParaRPr>
          </a:p>
          <a:p>
            <a:pPr marL="171450" indent="-171450" algn="l">
              <a:buFont typeface="Arial"/>
              <a:buChar char="•"/>
            </a:pPr>
            <a:r>
              <a:rPr lang="en-US" sz="2400"/>
              <a:t>Investigate downloads and searches using </a:t>
            </a:r>
            <a:r>
              <a:rPr lang="en-US" sz="2400" b="1">
                <a:latin typeface="Consolas"/>
              </a:rPr>
              <a:t>sqlite3 </a:t>
            </a:r>
            <a:r>
              <a:rPr lang="en-US" sz="2400"/>
              <a:t>shows evidence of </a:t>
            </a:r>
            <a:r>
              <a:rPr lang="en-US" sz="2400" err="1"/>
              <a:t>steghide</a:t>
            </a:r>
            <a:r>
              <a:rPr lang="en-US" sz="2400"/>
              <a:t> and thunderbird search</a:t>
            </a:r>
          </a:p>
          <a:p>
            <a:pPr algn="l"/>
            <a:endParaRPr lang="en-US" sz="2400"/>
          </a:p>
          <a:p>
            <a:pPr marL="171450" indent="-171450" algn="l">
              <a:buFont typeface="Arial"/>
              <a:buChar char="•"/>
            </a:pPr>
            <a:r>
              <a:rPr lang="en-US" sz="2400"/>
              <a:t>Suspicious findings such as Beef searches and Company related information gathering was found</a:t>
            </a:r>
          </a:p>
          <a:p>
            <a:pPr algn="l"/>
            <a:endParaRPr lang="en-US"/>
          </a:p>
          <a:p>
            <a:pPr algn="l"/>
            <a:endParaRPr lang="en-US" sz="2400">
              <a:latin typeface="Times New Roman"/>
              <a:cs typeface="Times New Roman"/>
            </a:endParaRPr>
          </a:p>
        </p:txBody>
      </p:sp>
      <p:sp>
        <p:nvSpPr>
          <p:cNvPr id="5" name="Rectangle: Rounded Corners 4">
            <a:extLst>
              <a:ext uri="{FF2B5EF4-FFF2-40B4-BE49-F238E27FC236}">
                <a16:creationId xmlns:a16="http://schemas.microsoft.com/office/drawing/2014/main" id="{B8EC4E9B-9A96-E3F8-17BE-C3579ACED892}"/>
              </a:ext>
            </a:extLst>
          </p:cNvPr>
          <p:cNvSpPr/>
          <p:nvPr/>
        </p:nvSpPr>
        <p:spPr>
          <a:xfrm>
            <a:off x="1071562" y="1931458"/>
            <a:ext cx="2222500" cy="3598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a:cs typeface="Calibri"/>
              </a:rPr>
              <a:t>Investigation Process</a:t>
            </a:r>
            <a:endParaRPr lang="en-US"/>
          </a:p>
        </p:txBody>
      </p:sp>
      <p:pic>
        <p:nvPicPr>
          <p:cNvPr id="6" name="Picture 5" descr="A screenshot of a computer&#10;&#10;Description automatically generated">
            <a:extLst>
              <a:ext uri="{FF2B5EF4-FFF2-40B4-BE49-F238E27FC236}">
                <a16:creationId xmlns:a16="http://schemas.microsoft.com/office/drawing/2014/main" id="{00BFF4A1-CBCB-AC81-CC4B-3B4551DC893F}"/>
              </a:ext>
            </a:extLst>
          </p:cNvPr>
          <p:cNvPicPr>
            <a:picLocks noChangeAspect="1"/>
          </p:cNvPicPr>
          <p:nvPr/>
        </p:nvPicPr>
        <p:blipFill rotWithShape="1">
          <a:blip r:embed="rId2"/>
          <a:srcRect b="87698"/>
          <a:stretch/>
        </p:blipFill>
        <p:spPr>
          <a:xfrm>
            <a:off x="7322560" y="2153516"/>
            <a:ext cx="4638689" cy="358548"/>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EBE9E9B2-C61A-A8C3-242E-3A577CECDFA8}"/>
              </a:ext>
            </a:extLst>
          </p:cNvPr>
          <p:cNvPicPr>
            <a:picLocks noChangeAspect="1"/>
          </p:cNvPicPr>
          <p:nvPr/>
        </p:nvPicPr>
        <p:blipFill>
          <a:blip r:embed="rId3"/>
          <a:stretch>
            <a:fillRect/>
          </a:stretch>
        </p:blipFill>
        <p:spPr>
          <a:xfrm>
            <a:off x="8698586" y="2867265"/>
            <a:ext cx="3258609" cy="2843742"/>
          </a:xfrm>
          <a:prstGeom prst="rect">
            <a:avLst/>
          </a:prstGeom>
        </p:spPr>
      </p:pic>
    </p:spTree>
    <p:extLst>
      <p:ext uri="{BB962C8B-B14F-4D97-AF65-F5344CB8AC3E}">
        <p14:creationId xmlns:p14="http://schemas.microsoft.com/office/powerpoint/2010/main" val="15499051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B4715-94FB-FAB0-448F-6D6B7CA66875}"/>
              </a:ext>
            </a:extLst>
          </p:cNvPr>
          <p:cNvSpPr>
            <a:spLocks noGrp="1"/>
          </p:cNvSpPr>
          <p:nvPr>
            <p:ph type="title"/>
          </p:nvPr>
        </p:nvSpPr>
        <p:spPr>
          <a:xfrm>
            <a:off x="472863" y="74936"/>
            <a:ext cx="10058400" cy="1450757"/>
          </a:xfrm>
        </p:spPr>
        <p:txBody>
          <a:bodyPr>
            <a:normAutofit/>
          </a:bodyPr>
          <a:lstStyle/>
          <a:p>
            <a:r>
              <a:rPr lang="en-GB" sz="4400">
                <a:cs typeface="Calibri Light"/>
              </a:rPr>
              <a:t>Internet web browsing history evidence findings</a:t>
            </a:r>
            <a:endParaRPr lang="en-GB" sz="4400"/>
          </a:p>
        </p:txBody>
      </p:sp>
      <p:pic>
        <p:nvPicPr>
          <p:cNvPr id="5" name="Picture 4" descr="A screenshot of a computer&#10;&#10;Description automatically generated">
            <a:extLst>
              <a:ext uri="{FF2B5EF4-FFF2-40B4-BE49-F238E27FC236}">
                <a16:creationId xmlns:a16="http://schemas.microsoft.com/office/drawing/2014/main" id="{F99DF4A2-5DED-8721-DE24-B5B45B9A4FC6}"/>
              </a:ext>
            </a:extLst>
          </p:cNvPr>
          <p:cNvPicPr>
            <a:picLocks noChangeAspect="1"/>
          </p:cNvPicPr>
          <p:nvPr/>
        </p:nvPicPr>
        <p:blipFill>
          <a:blip r:embed="rId2"/>
          <a:stretch>
            <a:fillRect/>
          </a:stretch>
        </p:blipFill>
        <p:spPr>
          <a:xfrm>
            <a:off x="235575" y="2155007"/>
            <a:ext cx="5114925" cy="2066925"/>
          </a:xfrm>
          <a:prstGeom prst="rect">
            <a:avLst/>
          </a:prstGeom>
          <a:ln w="57150">
            <a:solidFill>
              <a:schemeClr val="accent1"/>
            </a:solidFill>
          </a:ln>
        </p:spPr>
      </p:pic>
      <p:pic>
        <p:nvPicPr>
          <p:cNvPr id="7" name="Picture 6" descr="A screenshot of a computer program&#10;&#10;Description automatically generated">
            <a:extLst>
              <a:ext uri="{FF2B5EF4-FFF2-40B4-BE49-F238E27FC236}">
                <a16:creationId xmlns:a16="http://schemas.microsoft.com/office/drawing/2014/main" id="{A141E8DC-3A0C-0638-6D5A-7643B6987204}"/>
              </a:ext>
            </a:extLst>
          </p:cNvPr>
          <p:cNvPicPr>
            <a:picLocks noChangeAspect="1"/>
          </p:cNvPicPr>
          <p:nvPr/>
        </p:nvPicPr>
        <p:blipFill>
          <a:blip r:embed="rId3"/>
          <a:stretch>
            <a:fillRect/>
          </a:stretch>
        </p:blipFill>
        <p:spPr>
          <a:xfrm>
            <a:off x="5830502" y="2296246"/>
            <a:ext cx="6237338" cy="1352455"/>
          </a:xfrm>
          <a:prstGeom prst="rect">
            <a:avLst/>
          </a:prstGeom>
          <a:ln w="57150">
            <a:solidFill>
              <a:schemeClr val="accent1"/>
            </a:solidFill>
          </a:ln>
        </p:spPr>
      </p:pic>
      <p:pic>
        <p:nvPicPr>
          <p:cNvPr id="9" name="Picture 8" descr="A screen shot of a computer&#10;&#10;Description automatically generated">
            <a:extLst>
              <a:ext uri="{FF2B5EF4-FFF2-40B4-BE49-F238E27FC236}">
                <a16:creationId xmlns:a16="http://schemas.microsoft.com/office/drawing/2014/main" id="{B0148A5E-E5A3-FDD6-64B3-8A255D3F7845}"/>
              </a:ext>
            </a:extLst>
          </p:cNvPr>
          <p:cNvPicPr>
            <a:picLocks noChangeAspect="1"/>
          </p:cNvPicPr>
          <p:nvPr/>
        </p:nvPicPr>
        <p:blipFill>
          <a:blip r:embed="rId4"/>
          <a:stretch>
            <a:fillRect/>
          </a:stretch>
        </p:blipFill>
        <p:spPr>
          <a:xfrm>
            <a:off x="943035" y="4563931"/>
            <a:ext cx="9669319" cy="1439718"/>
          </a:xfrm>
          <a:prstGeom prst="rect">
            <a:avLst/>
          </a:prstGeom>
          <a:ln w="57150">
            <a:solidFill>
              <a:schemeClr val="accent1"/>
            </a:solidFill>
          </a:ln>
        </p:spPr>
      </p:pic>
      <p:sp>
        <p:nvSpPr>
          <p:cNvPr id="10" name="TextBox 9">
            <a:extLst>
              <a:ext uri="{FF2B5EF4-FFF2-40B4-BE49-F238E27FC236}">
                <a16:creationId xmlns:a16="http://schemas.microsoft.com/office/drawing/2014/main" id="{1D28065D-1D57-5C81-75EB-D5EC74F23B62}"/>
              </a:ext>
            </a:extLst>
          </p:cNvPr>
          <p:cNvSpPr txBox="1"/>
          <p:nvPr/>
        </p:nvSpPr>
        <p:spPr>
          <a:xfrm>
            <a:off x="713021" y="1787353"/>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l">
              <a:buAutoNum type="arabicPeriod"/>
            </a:pPr>
            <a:r>
              <a:rPr lang="en-US"/>
              <a:t>Sqlite3 History tables</a:t>
            </a:r>
          </a:p>
        </p:txBody>
      </p:sp>
      <p:sp>
        <p:nvSpPr>
          <p:cNvPr id="11" name="TextBox 10">
            <a:extLst>
              <a:ext uri="{FF2B5EF4-FFF2-40B4-BE49-F238E27FC236}">
                <a16:creationId xmlns:a16="http://schemas.microsoft.com/office/drawing/2014/main" id="{01C8750F-935E-3572-3CBC-01B39098A5E1}"/>
              </a:ext>
            </a:extLst>
          </p:cNvPr>
          <p:cNvSpPr txBox="1"/>
          <p:nvPr/>
        </p:nvSpPr>
        <p:spPr>
          <a:xfrm>
            <a:off x="6383719" y="1782922"/>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2. </a:t>
            </a:r>
            <a:r>
              <a:rPr lang="en-US" err="1"/>
              <a:t>Steghide</a:t>
            </a:r>
            <a:r>
              <a:rPr lang="en-US"/>
              <a:t> History</a:t>
            </a:r>
          </a:p>
        </p:txBody>
      </p:sp>
      <p:sp>
        <p:nvSpPr>
          <p:cNvPr id="12" name="TextBox 11">
            <a:extLst>
              <a:ext uri="{FF2B5EF4-FFF2-40B4-BE49-F238E27FC236}">
                <a16:creationId xmlns:a16="http://schemas.microsoft.com/office/drawing/2014/main" id="{4BEBFF6F-9601-E4BB-5B6E-3DD4DFC38A00}"/>
              </a:ext>
            </a:extLst>
          </p:cNvPr>
          <p:cNvSpPr txBox="1"/>
          <p:nvPr/>
        </p:nvSpPr>
        <p:spPr>
          <a:xfrm>
            <a:off x="4461243" y="601182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3. Thunderbird History</a:t>
            </a:r>
          </a:p>
        </p:txBody>
      </p:sp>
    </p:spTree>
    <p:extLst>
      <p:ext uri="{BB962C8B-B14F-4D97-AF65-F5344CB8AC3E}">
        <p14:creationId xmlns:p14="http://schemas.microsoft.com/office/powerpoint/2010/main" val="426635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B3745-FBFF-5EF3-18DA-A3846F56DF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0C0D51-1C3F-1238-49E7-82A06A96323C}"/>
              </a:ext>
            </a:extLst>
          </p:cNvPr>
          <p:cNvSpPr>
            <a:spLocks noGrp="1"/>
          </p:cNvSpPr>
          <p:nvPr>
            <p:ph type="title"/>
          </p:nvPr>
        </p:nvSpPr>
        <p:spPr/>
        <p:txBody>
          <a:bodyPr>
            <a:normAutofit/>
          </a:bodyPr>
          <a:lstStyle/>
          <a:p>
            <a:r>
              <a:rPr lang="en-GB" sz="4400">
                <a:cs typeface="Calibri Light"/>
              </a:rPr>
              <a:t>Internet web browsing history evidence findings</a:t>
            </a:r>
            <a:endParaRPr lang="en-GB" sz="4400"/>
          </a:p>
        </p:txBody>
      </p:sp>
      <p:pic>
        <p:nvPicPr>
          <p:cNvPr id="3" name="Picture 2" descr="A screenshot of a computer&#10;&#10;Description automatically generated">
            <a:extLst>
              <a:ext uri="{FF2B5EF4-FFF2-40B4-BE49-F238E27FC236}">
                <a16:creationId xmlns:a16="http://schemas.microsoft.com/office/drawing/2014/main" id="{5A395562-856C-027D-309F-D3F016BAE82E}"/>
              </a:ext>
            </a:extLst>
          </p:cNvPr>
          <p:cNvPicPr>
            <a:picLocks noChangeAspect="1"/>
          </p:cNvPicPr>
          <p:nvPr/>
        </p:nvPicPr>
        <p:blipFill rotWithShape="1">
          <a:blip r:embed="rId2"/>
          <a:srcRect r="30288" b="-451"/>
          <a:stretch/>
        </p:blipFill>
        <p:spPr>
          <a:xfrm>
            <a:off x="4332028" y="1813951"/>
            <a:ext cx="6314089" cy="2016483"/>
          </a:xfrm>
          <a:prstGeom prst="rect">
            <a:avLst/>
          </a:prstGeom>
          <a:ln w="57150">
            <a:solidFill>
              <a:schemeClr val="accent1"/>
            </a:solidFill>
          </a:ln>
        </p:spPr>
      </p:pic>
      <p:pic>
        <p:nvPicPr>
          <p:cNvPr id="4" name="Picture 3" descr="A screen shot of a computer&#10;&#10;Description automatically generated">
            <a:extLst>
              <a:ext uri="{FF2B5EF4-FFF2-40B4-BE49-F238E27FC236}">
                <a16:creationId xmlns:a16="http://schemas.microsoft.com/office/drawing/2014/main" id="{FE3915C9-6F4F-DD15-4C04-8E3D991D6EFC}"/>
              </a:ext>
            </a:extLst>
          </p:cNvPr>
          <p:cNvPicPr>
            <a:picLocks noChangeAspect="1"/>
          </p:cNvPicPr>
          <p:nvPr/>
        </p:nvPicPr>
        <p:blipFill>
          <a:blip r:embed="rId3"/>
          <a:stretch>
            <a:fillRect/>
          </a:stretch>
        </p:blipFill>
        <p:spPr>
          <a:xfrm>
            <a:off x="4333247" y="4038710"/>
            <a:ext cx="6364793" cy="2308522"/>
          </a:xfrm>
          <a:prstGeom prst="rect">
            <a:avLst/>
          </a:prstGeom>
          <a:ln w="57150">
            <a:solidFill>
              <a:schemeClr val="accent1"/>
            </a:solidFill>
          </a:ln>
        </p:spPr>
      </p:pic>
      <p:sp>
        <p:nvSpPr>
          <p:cNvPr id="6" name="TextBox 5">
            <a:extLst>
              <a:ext uri="{FF2B5EF4-FFF2-40B4-BE49-F238E27FC236}">
                <a16:creationId xmlns:a16="http://schemas.microsoft.com/office/drawing/2014/main" id="{8855F5BA-CD56-7C59-2284-E4B907DA7AC0}"/>
              </a:ext>
            </a:extLst>
          </p:cNvPr>
          <p:cNvSpPr txBox="1"/>
          <p:nvPr/>
        </p:nvSpPr>
        <p:spPr>
          <a:xfrm>
            <a:off x="1344576" y="2465854"/>
            <a:ext cx="1934103" cy="408623"/>
          </a:xfrm>
          <a:prstGeom prst="round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Beef searches</a:t>
            </a:r>
          </a:p>
        </p:txBody>
      </p:sp>
      <p:sp>
        <p:nvSpPr>
          <p:cNvPr id="12" name="TextBox 11">
            <a:extLst>
              <a:ext uri="{FF2B5EF4-FFF2-40B4-BE49-F238E27FC236}">
                <a16:creationId xmlns:a16="http://schemas.microsoft.com/office/drawing/2014/main" id="{0298ED54-1B90-0FAC-9AC1-B9B8DDAF54A5}"/>
              </a:ext>
            </a:extLst>
          </p:cNvPr>
          <p:cNvSpPr txBox="1"/>
          <p:nvPr/>
        </p:nvSpPr>
        <p:spPr>
          <a:xfrm>
            <a:off x="931825" y="4910603"/>
            <a:ext cx="2262186" cy="714640"/>
          </a:xfrm>
          <a:prstGeom prst="round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cs typeface="Calibri"/>
              </a:rPr>
              <a:t>Company related searches</a:t>
            </a:r>
          </a:p>
        </p:txBody>
      </p:sp>
      <p:cxnSp>
        <p:nvCxnSpPr>
          <p:cNvPr id="13" name="Straight Arrow Connector 12">
            <a:extLst>
              <a:ext uri="{FF2B5EF4-FFF2-40B4-BE49-F238E27FC236}">
                <a16:creationId xmlns:a16="http://schemas.microsoft.com/office/drawing/2014/main" id="{DD413EFC-ACAC-BA06-0CBF-0511FFB4E301}"/>
              </a:ext>
            </a:extLst>
          </p:cNvPr>
          <p:cNvCxnSpPr/>
          <p:nvPr/>
        </p:nvCxnSpPr>
        <p:spPr>
          <a:xfrm flipV="1">
            <a:off x="-2116" y="3949700"/>
            <a:ext cx="12143316" cy="6350"/>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9018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33BF9DD-8A45-4EEE-B231-0A14D322E5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B4FEF9-68B3-03E3-80DA-A56C02E5DE3C}"/>
              </a:ext>
            </a:extLst>
          </p:cNvPr>
          <p:cNvSpPr>
            <a:spLocks noGrp="1"/>
          </p:cNvSpPr>
          <p:nvPr>
            <p:ph type="title"/>
          </p:nvPr>
        </p:nvSpPr>
        <p:spPr>
          <a:xfrm>
            <a:off x="4974771" y="634946"/>
            <a:ext cx="6574972" cy="1450757"/>
          </a:xfrm>
        </p:spPr>
        <p:txBody>
          <a:bodyPr>
            <a:normAutofit/>
          </a:bodyPr>
          <a:lstStyle/>
          <a:p>
            <a:r>
              <a:rPr lang="en-US">
                <a:ea typeface="Calibri Light"/>
                <a:cs typeface="Calibri Light"/>
              </a:rPr>
              <a:t>Evidence file –created our own evidence</a:t>
            </a:r>
            <a:endParaRPr lang="en-US"/>
          </a:p>
        </p:txBody>
      </p:sp>
      <p:pic>
        <p:nvPicPr>
          <p:cNvPr id="4" name="Picture 3" descr="Microsoft Windows 10 Operating System | Insight">
            <a:extLst>
              <a:ext uri="{FF2B5EF4-FFF2-40B4-BE49-F238E27FC236}">
                <a16:creationId xmlns:a16="http://schemas.microsoft.com/office/drawing/2014/main" id="{0BD1B025-CD5C-EAD0-274B-A6BF99EEC970}"/>
              </a:ext>
            </a:extLst>
          </p:cNvPr>
          <p:cNvPicPr>
            <a:picLocks noChangeAspect="1"/>
          </p:cNvPicPr>
          <p:nvPr/>
        </p:nvPicPr>
        <p:blipFill>
          <a:blip r:embed="rId2"/>
          <a:stretch>
            <a:fillRect/>
          </a:stretch>
        </p:blipFill>
        <p:spPr>
          <a:xfrm>
            <a:off x="633999" y="1798722"/>
            <a:ext cx="4001315" cy="2997123"/>
          </a:xfrm>
          <a:prstGeom prst="rect">
            <a:avLst/>
          </a:prstGeom>
        </p:spPr>
      </p:pic>
      <p:cxnSp>
        <p:nvCxnSpPr>
          <p:cNvPr id="11" name="Straight Connector 10">
            <a:extLst>
              <a:ext uri="{FF2B5EF4-FFF2-40B4-BE49-F238E27FC236}">
                <a16:creationId xmlns:a16="http://schemas.microsoft.com/office/drawing/2014/main" id="{9020DCC9-F851-4562-BB20-1AB3C51BFD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4770" y="2086188"/>
            <a:ext cx="608976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339F8C8-7BB9-A924-3D05-EB0D72E196C2}"/>
              </a:ext>
            </a:extLst>
          </p:cNvPr>
          <p:cNvSpPr>
            <a:spLocks noGrp="1"/>
          </p:cNvSpPr>
          <p:nvPr>
            <p:ph idx="1"/>
          </p:nvPr>
        </p:nvSpPr>
        <p:spPr>
          <a:xfrm>
            <a:off x="4974769" y="2198914"/>
            <a:ext cx="6574973" cy="3670180"/>
          </a:xfrm>
        </p:spPr>
        <p:txBody>
          <a:bodyPr vert="horz" lIns="0" tIns="45720" rIns="0" bIns="45720" rtlCol="0" anchor="t">
            <a:normAutofit/>
          </a:bodyPr>
          <a:lstStyle/>
          <a:p>
            <a:r>
              <a:rPr lang="en-US">
                <a:ea typeface="Calibri"/>
                <a:cs typeface="Calibri"/>
              </a:rPr>
              <a:t>Windows 10 Virtual Machine</a:t>
            </a:r>
          </a:p>
          <a:p>
            <a:r>
              <a:rPr lang="en-US">
                <a:ea typeface="Calibri"/>
                <a:cs typeface="Calibri"/>
              </a:rPr>
              <a:t>Storage size: 25GB</a:t>
            </a:r>
          </a:p>
          <a:p>
            <a:r>
              <a:rPr lang="en-US">
                <a:ea typeface="Calibri"/>
                <a:cs typeface="Calibri"/>
              </a:rPr>
              <a:t>RAM: 4GB</a:t>
            </a:r>
          </a:p>
          <a:p>
            <a:pPr marL="0" indent="0">
              <a:buNone/>
            </a:pPr>
            <a:endParaRPr lang="en-US">
              <a:ea typeface="Calibri"/>
              <a:cs typeface="Calibri"/>
            </a:endParaRPr>
          </a:p>
          <a:p>
            <a:pPr marL="0" indent="0">
              <a:buNone/>
            </a:pPr>
            <a:r>
              <a:rPr lang="en-US">
                <a:ea typeface="Calibri"/>
                <a:cs typeface="Calibri"/>
              </a:rPr>
              <a:t>Partition 006 (Basic Data Partition)</a:t>
            </a:r>
          </a:p>
          <a:p>
            <a:endParaRPr lang="en-US">
              <a:ea typeface="Calibri"/>
              <a:cs typeface="Calibri"/>
            </a:endParaRPr>
          </a:p>
          <a:p>
            <a:endParaRPr lang="en-US">
              <a:ea typeface="Calibri"/>
              <a:cs typeface="Calibri"/>
            </a:endParaRPr>
          </a:p>
        </p:txBody>
      </p:sp>
      <p:sp>
        <p:nvSpPr>
          <p:cNvPr id="13" name="Rectangle 12">
            <a:extLst>
              <a:ext uri="{FF2B5EF4-FFF2-40B4-BE49-F238E27FC236}">
                <a16:creationId xmlns:a16="http://schemas.microsoft.com/office/drawing/2014/main" id="{D5FBCAC9-BD8B-4F3B-AD74-EF37D421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9556C5A8-AD7E-4CE7-87BE-9EA3B5E17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988717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6D28-5A4D-9529-1E37-5EC48937E308}"/>
              </a:ext>
            </a:extLst>
          </p:cNvPr>
          <p:cNvSpPr>
            <a:spLocks noGrp="1"/>
          </p:cNvSpPr>
          <p:nvPr>
            <p:ph type="title"/>
          </p:nvPr>
        </p:nvSpPr>
        <p:spPr/>
        <p:txBody>
          <a:bodyPr>
            <a:normAutofit fontScale="90000"/>
          </a:bodyPr>
          <a:lstStyle/>
          <a:p>
            <a:r>
              <a:rPr lang="en-US">
                <a:cs typeface="Calibri Light"/>
              </a:rPr>
              <a:t>Searching of internet &amp; web browsing artifacts Documentation and Reporting</a:t>
            </a:r>
            <a:endParaRPr lang="en-US"/>
          </a:p>
        </p:txBody>
      </p:sp>
      <p:sp>
        <p:nvSpPr>
          <p:cNvPr id="3" name="TextBox 2">
            <a:extLst>
              <a:ext uri="{FF2B5EF4-FFF2-40B4-BE49-F238E27FC236}">
                <a16:creationId xmlns:a16="http://schemas.microsoft.com/office/drawing/2014/main" id="{66D49CFE-352E-FBF8-C34E-248DE9BA9502}"/>
              </a:ext>
            </a:extLst>
          </p:cNvPr>
          <p:cNvSpPr txBox="1"/>
          <p:nvPr/>
        </p:nvSpPr>
        <p:spPr>
          <a:xfrm>
            <a:off x="867833" y="1891771"/>
            <a:ext cx="7236354"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l">
              <a:buFont typeface="Arial"/>
              <a:buChar char="•"/>
            </a:pPr>
            <a:r>
              <a:rPr lang="en-US" sz="2400">
                <a:latin typeface="Calibri"/>
                <a:cs typeface="Calibri"/>
              </a:rPr>
              <a:t>Confirms that James have use tools such as </a:t>
            </a:r>
            <a:r>
              <a:rPr lang="en-US" sz="2400" b="1" err="1">
                <a:latin typeface="Consolas"/>
                <a:cs typeface="Calibri"/>
              </a:rPr>
              <a:t>steghide</a:t>
            </a:r>
            <a:r>
              <a:rPr lang="en-US" sz="2400">
                <a:latin typeface="Calibri"/>
                <a:cs typeface="Calibri"/>
              </a:rPr>
              <a:t> to conceal</a:t>
            </a:r>
            <a:endParaRPr lang="en-US"/>
          </a:p>
          <a:p>
            <a:pPr marL="342900" indent="-342900" algn="l">
              <a:buFont typeface="Arial"/>
              <a:buChar char="•"/>
            </a:pPr>
            <a:endParaRPr lang="en-US" sz="2400">
              <a:latin typeface="Calibri"/>
              <a:cs typeface="Calibri"/>
            </a:endParaRPr>
          </a:p>
          <a:p>
            <a:pPr marL="342900" indent="-342900" algn="l">
              <a:buFont typeface="Arial"/>
              <a:buChar char="•"/>
            </a:pPr>
            <a:r>
              <a:rPr lang="en-US" sz="2400">
                <a:latin typeface="Calibri"/>
                <a:cs typeface="Calibri"/>
              </a:rPr>
              <a:t>Might be using thunderbird email client as a form of communication </a:t>
            </a:r>
            <a:endParaRPr lang="en-US"/>
          </a:p>
          <a:p>
            <a:pPr algn="l"/>
            <a:endParaRPr lang="en-US" sz="2400">
              <a:latin typeface="Calibri"/>
              <a:cs typeface="Calibri"/>
            </a:endParaRPr>
          </a:p>
          <a:p>
            <a:pPr marL="342900" indent="-342900" algn="l">
              <a:buFont typeface="Arial"/>
              <a:buChar char="•"/>
            </a:pPr>
            <a:r>
              <a:rPr lang="en-US" sz="2400">
                <a:latin typeface="Calibri"/>
                <a:cs typeface="Calibri"/>
              </a:rPr>
              <a:t>Has the intention of gathering company related information and resources.</a:t>
            </a:r>
          </a:p>
          <a:p>
            <a:pPr algn="l"/>
            <a:endParaRPr lang="en-US" sz="2400">
              <a:latin typeface="Calibri"/>
              <a:cs typeface="Calibri"/>
            </a:endParaRPr>
          </a:p>
          <a:p>
            <a:pPr marL="342900" indent="-342900" algn="l">
              <a:buFont typeface="Arial"/>
              <a:buChar char="•"/>
            </a:pPr>
            <a:r>
              <a:rPr lang="en-US" sz="2400">
                <a:latin typeface="Calibri"/>
                <a:cs typeface="Calibri"/>
              </a:rPr>
              <a:t>Beef searches might indicate some form of social engineering James has done to one of the employees</a:t>
            </a:r>
          </a:p>
        </p:txBody>
      </p:sp>
      <p:sp>
        <p:nvSpPr>
          <p:cNvPr id="4" name="TextBox 3">
            <a:extLst>
              <a:ext uri="{FF2B5EF4-FFF2-40B4-BE49-F238E27FC236}">
                <a16:creationId xmlns:a16="http://schemas.microsoft.com/office/drawing/2014/main" id="{1E7AB580-533E-1206-212D-CC677FAF33F3}"/>
              </a:ext>
            </a:extLst>
          </p:cNvPr>
          <p:cNvSpPr txBox="1"/>
          <p:nvPr/>
        </p:nvSpPr>
        <p:spPr>
          <a:xfrm>
            <a:off x="8440208" y="1987021"/>
            <a:ext cx="3466041" cy="1634490"/>
          </a:xfrm>
          <a:prstGeom prst="round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Next step:</a:t>
            </a:r>
          </a:p>
          <a:p>
            <a:pPr marL="342900" indent="-342900" algn="l">
              <a:buAutoNum type="arabicPeriod"/>
            </a:pPr>
            <a:r>
              <a:rPr lang="en-GB" err="1">
                <a:solidFill>
                  <a:srgbClr val="000000"/>
                </a:solidFill>
              </a:rPr>
              <a:t>Analyze</a:t>
            </a:r>
            <a:r>
              <a:rPr lang="en-GB">
                <a:solidFill>
                  <a:srgbClr val="000000"/>
                </a:solidFill>
              </a:rPr>
              <a:t> Thunderbird email client using TSK if the suspect was actually using it</a:t>
            </a:r>
          </a:p>
        </p:txBody>
      </p:sp>
    </p:spTree>
    <p:extLst>
      <p:ext uri="{BB962C8B-B14F-4D97-AF65-F5344CB8AC3E}">
        <p14:creationId xmlns:p14="http://schemas.microsoft.com/office/powerpoint/2010/main" val="26328393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2EC9C-73F9-C7A1-5226-641CBF14C0D1}"/>
              </a:ext>
            </a:extLst>
          </p:cNvPr>
          <p:cNvSpPr>
            <a:spLocks noGrp="1"/>
          </p:cNvSpPr>
          <p:nvPr>
            <p:ph type="title"/>
          </p:nvPr>
        </p:nvSpPr>
        <p:spPr/>
        <p:txBody>
          <a:bodyPr/>
          <a:lstStyle/>
          <a:p>
            <a:r>
              <a:rPr lang="en-US">
                <a:cs typeface="Calibri Light"/>
              </a:rPr>
              <a:t>Analyze Thunderbird Email data</a:t>
            </a:r>
            <a:endParaRPr lang="en-US"/>
          </a:p>
        </p:txBody>
      </p:sp>
      <p:sp>
        <p:nvSpPr>
          <p:cNvPr id="3" name="TextBox 2">
            <a:extLst>
              <a:ext uri="{FF2B5EF4-FFF2-40B4-BE49-F238E27FC236}">
                <a16:creationId xmlns:a16="http://schemas.microsoft.com/office/drawing/2014/main" id="{4BC6ECAF-3782-298A-6BD5-48D32DD63BA9}"/>
              </a:ext>
            </a:extLst>
          </p:cNvPr>
          <p:cNvSpPr txBox="1"/>
          <p:nvPr/>
        </p:nvSpPr>
        <p:spPr>
          <a:xfrm>
            <a:off x="1180563" y="2159894"/>
            <a:ext cx="9783325"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14350" indent="-514350" algn="l">
              <a:buFont typeface="Arial"/>
              <a:buChar char="•"/>
            </a:pPr>
            <a:r>
              <a:rPr lang="en-US" sz="2800"/>
              <a:t>Access the Thunderbird folder in Program Files</a:t>
            </a:r>
          </a:p>
          <a:p>
            <a:pPr algn="l"/>
            <a:r>
              <a:rPr lang="en-US"/>
              <a:t>  ../../</a:t>
            </a:r>
            <a:r>
              <a:rPr lang="en-US" err="1"/>
              <a:t>AppData</a:t>
            </a:r>
            <a:r>
              <a:rPr lang="en-US"/>
              <a:t>/Roaming/Thunderbird/Profiles/</a:t>
            </a:r>
            <a:r>
              <a:rPr lang="en-US" err="1"/>
              <a:t>xx.default</a:t>
            </a:r>
            <a:r>
              <a:rPr lang="en-US"/>
              <a:t>/Mail/pop.gmail.com/</a:t>
            </a:r>
          </a:p>
          <a:p>
            <a:pPr algn="l"/>
            <a:endParaRPr lang="en-US" sz="2800"/>
          </a:p>
          <a:p>
            <a:pPr marL="514350" indent="-514350" algn="l">
              <a:buFont typeface="Arial"/>
              <a:buChar char="•"/>
            </a:pPr>
            <a:r>
              <a:rPr lang="en-US" sz="2800"/>
              <a:t>Review Inbox content for phishing emails and communication with the coworker</a:t>
            </a:r>
          </a:p>
          <a:p>
            <a:pPr marL="457200" indent="-457200" algn="l">
              <a:buFont typeface="Arial"/>
              <a:buChar char="•"/>
            </a:pPr>
            <a:endParaRPr lang="en-US" sz="2800"/>
          </a:p>
          <a:p>
            <a:pPr algn="l"/>
            <a:endParaRPr lang="en-US"/>
          </a:p>
        </p:txBody>
      </p:sp>
    </p:spTree>
    <p:extLst>
      <p:ext uri="{BB962C8B-B14F-4D97-AF65-F5344CB8AC3E}">
        <p14:creationId xmlns:p14="http://schemas.microsoft.com/office/powerpoint/2010/main" val="9566889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69C53-FB76-FA7E-D781-314AB61EC802}"/>
              </a:ext>
            </a:extLst>
          </p:cNvPr>
          <p:cNvSpPr>
            <a:spLocks noGrp="1"/>
          </p:cNvSpPr>
          <p:nvPr>
            <p:ph type="title"/>
          </p:nvPr>
        </p:nvSpPr>
        <p:spPr/>
        <p:txBody>
          <a:bodyPr/>
          <a:lstStyle/>
          <a:p>
            <a:r>
              <a:rPr lang="en-GB">
                <a:ea typeface="Calibri Light"/>
                <a:cs typeface="Calibri Light"/>
              </a:rPr>
              <a:t>Thunderbird evidence findings</a:t>
            </a:r>
            <a:endParaRPr lang="en-GB"/>
          </a:p>
        </p:txBody>
      </p:sp>
      <p:pic>
        <p:nvPicPr>
          <p:cNvPr id="4" name="Picture 3">
            <a:extLst>
              <a:ext uri="{FF2B5EF4-FFF2-40B4-BE49-F238E27FC236}">
                <a16:creationId xmlns:a16="http://schemas.microsoft.com/office/drawing/2014/main" id="{BABFDE85-85FE-6C6C-AF61-DAEF93D2DA21}"/>
              </a:ext>
            </a:extLst>
          </p:cNvPr>
          <p:cNvPicPr>
            <a:picLocks noChangeAspect="1"/>
          </p:cNvPicPr>
          <p:nvPr/>
        </p:nvPicPr>
        <p:blipFill>
          <a:blip r:embed="rId2"/>
          <a:stretch>
            <a:fillRect/>
          </a:stretch>
        </p:blipFill>
        <p:spPr>
          <a:xfrm>
            <a:off x="6372754" y="2392845"/>
            <a:ext cx="5457825" cy="3819525"/>
          </a:xfrm>
          <a:prstGeom prst="rect">
            <a:avLst/>
          </a:prstGeom>
        </p:spPr>
      </p:pic>
      <p:pic>
        <p:nvPicPr>
          <p:cNvPr id="3" name="Picture 2" descr="A computer screen with white text and numbers&#10;&#10;Description automatically generated">
            <a:extLst>
              <a:ext uri="{FF2B5EF4-FFF2-40B4-BE49-F238E27FC236}">
                <a16:creationId xmlns:a16="http://schemas.microsoft.com/office/drawing/2014/main" id="{08A79E5D-FB74-5B7D-FD36-64A1811550DF}"/>
              </a:ext>
            </a:extLst>
          </p:cNvPr>
          <p:cNvPicPr>
            <a:picLocks noChangeAspect="1"/>
          </p:cNvPicPr>
          <p:nvPr/>
        </p:nvPicPr>
        <p:blipFill>
          <a:blip r:embed="rId3"/>
          <a:stretch>
            <a:fillRect/>
          </a:stretch>
        </p:blipFill>
        <p:spPr>
          <a:xfrm>
            <a:off x="354831" y="2532160"/>
            <a:ext cx="5676900" cy="3400425"/>
          </a:xfrm>
          <a:prstGeom prst="rect">
            <a:avLst/>
          </a:prstGeom>
        </p:spPr>
      </p:pic>
      <p:sp>
        <p:nvSpPr>
          <p:cNvPr id="5" name="TextBox 4">
            <a:extLst>
              <a:ext uri="{FF2B5EF4-FFF2-40B4-BE49-F238E27FC236}">
                <a16:creationId xmlns:a16="http://schemas.microsoft.com/office/drawing/2014/main" id="{5FBE967F-75EB-EB28-D128-DC7FC5CCBBB5}"/>
              </a:ext>
            </a:extLst>
          </p:cNvPr>
          <p:cNvSpPr txBox="1"/>
          <p:nvPr/>
        </p:nvSpPr>
        <p:spPr>
          <a:xfrm>
            <a:off x="6852707" y="1878541"/>
            <a:ext cx="31882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b="1"/>
              <a:t>Trash bin of Thunderbird</a:t>
            </a:r>
          </a:p>
        </p:txBody>
      </p:sp>
      <p:sp>
        <p:nvSpPr>
          <p:cNvPr id="6" name="TextBox 5">
            <a:extLst>
              <a:ext uri="{FF2B5EF4-FFF2-40B4-BE49-F238E27FC236}">
                <a16:creationId xmlns:a16="http://schemas.microsoft.com/office/drawing/2014/main" id="{6E196215-02B6-A574-019F-EF9E6D08C90F}"/>
              </a:ext>
            </a:extLst>
          </p:cNvPr>
          <p:cNvSpPr txBox="1"/>
          <p:nvPr/>
        </p:nvSpPr>
        <p:spPr>
          <a:xfrm>
            <a:off x="859896" y="1931458"/>
            <a:ext cx="240770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b="1"/>
              <a:t>Inbox of Thunderbird</a:t>
            </a:r>
          </a:p>
        </p:txBody>
      </p:sp>
      <p:cxnSp>
        <p:nvCxnSpPr>
          <p:cNvPr id="7" name="Straight Arrow Connector 6">
            <a:extLst>
              <a:ext uri="{FF2B5EF4-FFF2-40B4-BE49-F238E27FC236}">
                <a16:creationId xmlns:a16="http://schemas.microsoft.com/office/drawing/2014/main" id="{B7877FC2-377E-A75F-8B89-E079109EF295}"/>
              </a:ext>
            </a:extLst>
          </p:cNvPr>
          <p:cNvCxnSpPr/>
          <p:nvPr/>
        </p:nvCxnSpPr>
        <p:spPr>
          <a:xfrm>
            <a:off x="6178551" y="1871134"/>
            <a:ext cx="35983" cy="4237566"/>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71116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61A73-9DBB-AE42-7E16-F9871C136C32}"/>
              </a:ext>
            </a:extLst>
          </p:cNvPr>
          <p:cNvSpPr>
            <a:spLocks noGrp="1"/>
          </p:cNvSpPr>
          <p:nvPr>
            <p:ph type="title"/>
          </p:nvPr>
        </p:nvSpPr>
        <p:spPr/>
        <p:txBody>
          <a:bodyPr vert="horz" lIns="91440" tIns="45720" rIns="91440" bIns="45720" rtlCol="0" anchor="b">
            <a:normAutofit/>
          </a:bodyPr>
          <a:lstStyle/>
          <a:p>
            <a:r>
              <a:rPr lang="en-US"/>
              <a:t>Email content analysis findings</a:t>
            </a:r>
          </a:p>
        </p:txBody>
      </p:sp>
      <p:graphicFrame>
        <p:nvGraphicFramePr>
          <p:cNvPr id="6" name="TextBox 3">
            <a:extLst>
              <a:ext uri="{FF2B5EF4-FFF2-40B4-BE49-F238E27FC236}">
                <a16:creationId xmlns:a16="http://schemas.microsoft.com/office/drawing/2014/main" id="{74A2B696-5B53-354B-B5FE-B426596D901D}"/>
              </a:ext>
            </a:extLst>
          </p:cNvPr>
          <p:cNvGraphicFramePr/>
          <p:nvPr>
            <p:extLst>
              <p:ext uri="{D42A27DB-BD31-4B8C-83A1-F6EECF244321}">
                <p14:modId xmlns:p14="http://schemas.microsoft.com/office/powerpoint/2010/main" val="1276895455"/>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955158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lIns="91440" tIns="45720" rIns="91440" bIns="45720" rtlCol="0" anchor="b">
            <a:normAutofit/>
          </a:bodyPr>
          <a:lstStyle/>
          <a:p>
            <a:r>
              <a:rPr lang="en-US"/>
              <a:t>CONCLUSION / REFLECTION</a:t>
            </a:r>
          </a:p>
        </p:txBody>
      </p:sp>
      <p:graphicFrame>
        <p:nvGraphicFramePr>
          <p:cNvPr id="7" name="TextBox 2">
            <a:extLst>
              <a:ext uri="{FF2B5EF4-FFF2-40B4-BE49-F238E27FC236}">
                <a16:creationId xmlns:a16="http://schemas.microsoft.com/office/drawing/2014/main" id="{32337A5D-4E79-AF07-6637-2F380283D7E9}"/>
              </a:ext>
            </a:extLst>
          </p:cNvPr>
          <p:cNvGraphicFramePr/>
          <p:nvPr>
            <p:extLst>
              <p:ext uri="{D42A27DB-BD31-4B8C-83A1-F6EECF244321}">
                <p14:modId xmlns:p14="http://schemas.microsoft.com/office/powerpoint/2010/main" val="3670925756"/>
              </p:ext>
            </p:extLst>
          </p:nvPr>
        </p:nvGraphicFramePr>
        <p:xfrm>
          <a:off x="66687" y="2553598"/>
          <a:ext cx="5251844" cy="23728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04" name="TextBox 2">
            <a:extLst>
              <a:ext uri="{FF2B5EF4-FFF2-40B4-BE49-F238E27FC236}">
                <a16:creationId xmlns:a16="http://schemas.microsoft.com/office/drawing/2014/main" id="{456399A4-702A-A6F6-194E-E2FC4C10E45B}"/>
              </a:ext>
            </a:extLst>
          </p:cNvPr>
          <p:cNvGraphicFramePr/>
          <p:nvPr>
            <p:extLst>
              <p:ext uri="{D42A27DB-BD31-4B8C-83A1-F6EECF244321}">
                <p14:modId xmlns:p14="http://schemas.microsoft.com/office/powerpoint/2010/main" val="1885389394"/>
              </p:ext>
            </p:extLst>
          </p:nvPr>
        </p:nvGraphicFramePr>
        <p:xfrm>
          <a:off x="6219295" y="2553596"/>
          <a:ext cx="5655735" cy="245258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035" name="Rectangle: Rounded Corners 4034">
            <a:extLst>
              <a:ext uri="{FF2B5EF4-FFF2-40B4-BE49-F238E27FC236}">
                <a16:creationId xmlns:a16="http://schemas.microsoft.com/office/drawing/2014/main" id="{F6EDBA90-8AE1-8CDD-6DF9-F6A6FFDFEC14}"/>
              </a:ext>
            </a:extLst>
          </p:cNvPr>
          <p:cNvSpPr/>
          <p:nvPr/>
        </p:nvSpPr>
        <p:spPr>
          <a:xfrm>
            <a:off x="410104" y="2037291"/>
            <a:ext cx="1957916" cy="3598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a:cs typeface="Calibri"/>
              </a:rPr>
              <a:t>Statements</a:t>
            </a:r>
          </a:p>
        </p:txBody>
      </p:sp>
      <p:sp>
        <p:nvSpPr>
          <p:cNvPr id="4036" name="Rectangle: Rounded Corners 4035">
            <a:extLst>
              <a:ext uri="{FF2B5EF4-FFF2-40B4-BE49-F238E27FC236}">
                <a16:creationId xmlns:a16="http://schemas.microsoft.com/office/drawing/2014/main" id="{4A651772-A1B6-8959-6142-7F2813F9CFFA}"/>
              </a:ext>
            </a:extLst>
          </p:cNvPr>
          <p:cNvSpPr/>
          <p:nvPr/>
        </p:nvSpPr>
        <p:spPr>
          <a:xfrm>
            <a:off x="6723062" y="1889125"/>
            <a:ext cx="2645833" cy="508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a:cs typeface="Calibri"/>
              </a:rPr>
              <a:t>Evidence </a:t>
            </a:r>
            <a:endParaRPr lang="en-US"/>
          </a:p>
        </p:txBody>
      </p:sp>
      <p:sp>
        <p:nvSpPr>
          <p:cNvPr id="4998" name="Arrow: Right 4997">
            <a:extLst>
              <a:ext uri="{FF2B5EF4-FFF2-40B4-BE49-F238E27FC236}">
                <a16:creationId xmlns:a16="http://schemas.microsoft.com/office/drawing/2014/main" id="{2AA607BA-5A62-F7C1-84BB-4CB6087BCADC}"/>
              </a:ext>
            </a:extLst>
          </p:cNvPr>
          <p:cNvSpPr/>
          <p:nvPr/>
        </p:nvSpPr>
        <p:spPr>
          <a:xfrm>
            <a:off x="5344583" y="2883958"/>
            <a:ext cx="931333" cy="2010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09" name="Arrow: Right 5008">
            <a:extLst>
              <a:ext uri="{FF2B5EF4-FFF2-40B4-BE49-F238E27FC236}">
                <a16:creationId xmlns:a16="http://schemas.microsoft.com/office/drawing/2014/main" id="{35754177-50D2-1A8B-B827-D010E48B23E1}"/>
              </a:ext>
            </a:extLst>
          </p:cNvPr>
          <p:cNvSpPr/>
          <p:nvPr/>
        </p:nvSpPr>
        <p:spPr>
          <a:xfrm>
            <a:off x="5344582" y="3677707"/>
            <a:ext cx="931333" cy="2010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10" name="Arrow: Right 5009">
            <a:extLst>
              <a:ext uri="{FF2B5EF4-FFF2-40B4-BE49-F238E27FC236}">
                <a16:creationId xmlns:a16="http://schemas.microsoft.com/office/drawing/2014/main" id="{80464073-895E-8A95-7824-95AF4464332D}"/>
              </a:ext>
            </a:extLst>
          </p:cNvPr>
          <p:cNvSpPr/>
          <p:nvPr/>
        </p:nvSpPr>
        <p:spPr>
          <a:xfrm>
            <a:off x="5344583" y="4503208"/>
            <a:ext cx="931333" cy="2010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74" name="Oval 4073">
            <a:extLst>
              <a:ext uri="{FF2B5EF4-FFF2-40B4-BE49-F238E27FC236}">
                <a16:creationId xmlns:a16="http://schemas.microsoft.com/office/drawing/2014/main" id="{ED8754AD-C408-E777-FDDC-B7554C448A2B}"/>
              </a:ext>
            </a:extLst>
          </p:cNvPr>
          <p:cNvSpPr/>
          <p:nvPr/>
        </p:nvSpPr>
        <p:spPr>
          <a:xfrm>
            <a:off x="3597233" y="5291941"/>
            <a:ext cx="4057402" cy="9302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cs typeface="Calibri"/>
              </a:rPr>
              <a:t>James is guilty of stealing confidential information!</a:t>
            </a: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5AE6C737-FF55-4064-94B7-0B21D2EB6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6311436" y="1712336"/>
            <a:ext cx="5618002" cy="2312270"/>
          </a:xfrm>
          <a:prstGeom prst="rect">
            <a:avLst/>
          </a:prstGeom>
        </p:spPr>
        <p:txBody>
          <a:bodyPr vert="horz" lIns="91440" tIns="45720" rIns="91440" bIns="45720" rtlCol="0" anchor="b">
            <a:normAutofit/>
          </a:bodyPr>
          <a:lstStyle/>
          <a:p>
            <a:pPr marL="12700"/>
            <a:r>
              <a:rPr lang="en-US" sz="8000">
                <a:solidFill>
                  <a:schemeClr val="tx1">
                    <a:lumMod val="85000"/>
                    <a:lumOff val="15000"/>
                  </a:schemeClr>
                </a:solidFill>
              </a:rPr>
              <a:t>THANK YOU!!!</a:t>
            </a:r>
          </a:p>
        </p:txBody>
      </p:sp>
      <p:pic>
        <p:nvPicPr>
          <p:cNvPr id="3" name="Picture 2" descr="Thank You PowerPoint Template and Google Slides Theme">
            <a:extLst>
              <a:ext uri="{FF2B5EF4-FFF2-40B4-BE49-F238E27FC236}">
                <a16:creationId xmlns:a16="http://schemas.microsoft.com/office/drawing/2014/main" id="{26D54114-C662-8A08-7435-0504B8B84384}"/>
              </a:ext>
            </a:extLst>
          </p:cNvPr>
          <p:cNvPicPr>
            <a:picLocks noChangeAspect="1"/>
          </p:cNvPicPr>
          <p:nvPr/>
        </p:nvPicPr>
        <p:blipFill>
          <a:blip r:embed="rId2"/>
          <a:stretch>
            <a:fillRect/>
          </a:stretch>
        </p:blipFill>
        <p:spPr>
          <a:xfrm>
            <a:off x="633999" y="1098454"/>
            <a:ext cx="5462001" cy="4091228"/>
          </a:xfrm>
          <a:prstGeom prst="rect">
            <a:avLst/>
          </a:prstGeom>
        </p:spPr>
      </p:pic>
      <p:cxnSp>
        <p:nvCxnSpPr>
          <p:cNvPr id="16" name="Straight Connector 15">
            <a:extLst>
              <a:ext uri="{FF2B5EF4-FFF2-40B4-BE49-F238E27FC236}">
                <a16:creationId xmlns:a16="http://schemas.microsoft.com/office/drawing/2014/main" id="{6B5B1DD8-6224-4137-8621-32982B00F9F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8218D9F-38B6-4AE0-9051-5434D19A5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2D3DCA99-84AF-487A-BF72-91C5FA6B0B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Programming data on computer monitor">
            <a:extLst>
              <a:ext uri="{FF2B5EF4-FFF2-40B4-BE49-F238E27FC236}">
                <a16:creationId xmlns:a16="http://schemas.microsoft.com/office/drawing/2014/main" id="{A0206FEC-2C77-6D2C-C2B7-9D050766CDA8}"/>
              </a:ext>
            </a:extLst>
          </p:cNvPr>
          <p:cNvPicPr>
            <a:picLocks noChangeAspect="1"/>
          </p:cNvPicPr>
          <p:nvPr/>
        </p:nvPicPr>
        <p:blipFill rotWithShape="1">
          <a:blip r:embed="rId2">
            <a:duotone>
              <a:schemeClr val="bg2">
                <a:shade val="45000"/>
                <a:satMod val="135000"/>
              </a:schemeClr>
              <a:prstClr val="white"/>
            </a:duotone>
            <a:alphaModFix amt="35000"/>
          </a:blip>
          <a:srcRect t="849" r="-2" b="14754"/>
          <a:stretch/>
        </p:blipFill>
        <p:spPr>
          <a:xfrm>
            <a:off x="20" y="10"/>
            <a:ext cx="12191980" cy="6857990"/>
          </a:xfrm>
          <a:prstGeom prst="rect">
            <a:avLst/>
          </a:prstGeom>
        </p:spPr>
      </p:pic>
      <p:sp>
        <p:nvSpPr>
          <p:cNvPr id="2" name="Title 1">
            <a:extLst>
              <a:ext uri="{FF2B5EF4-FFF2-40B4-BE49-F238E27FC236}">
                <a16:creationId xmlns:a16="http://schemas.microsoft.com/office/drawing/2014/main" id="{04255FA9-CCCB-901E-3434-8C529860B4B4}"/>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sz="8000">
                <a:solidFill>
                  <a:schemeClr val="tx1">
                    <a:lumMod val="85000"/>
                    <a:lumOff val="15000"/>
                  </a:schemeClr>
                </a:solidFill>
              </a:rPr>
              <a:t>Information on the Suspect</a:t>
            </a:r>
          </a:p>
        </p:txBody>
      </p:sp>
      <p:sp>
        <p:nvSpPr>
          <p:cNvPr id="3" name="Content Placeholder 2">
            <a:extLst>
              <a:ext uri="{FF2B5EF4-FFF2-40B4-BE49-F238E27FC236}">
                <a16:creationId xmlns:a16="http://schemas.microsoft.com/office/drawing/2014/main" id="{BFA3C21D-6BB1-1CEF-17A4-57A9CE372568}"/>
              </a:ext>
            </a:extLst>
          </p:cNvPr>
          <p:cNvSpPr>
            <a:spLocks noGrp="1"/>
          </p:cNvSpPr>
          <p:nvPr>
            <p:ph idx="1"/>
          </p:nvPr>
        </p:nvSpPr>
        <p:spPr>
          <a:xfrm>
            <a:off x="1100051" y="4455620"/>
            <a:ext cx="10058400" cy="1143000"/>
          </a:xfrm>
        </p:spPr>
        <p:txBody>
          <a:bodyPr vert="horz" lIns="91440" tIns="45720" rIns="91440" bIns="45720" rtlCol="0">
            <a:normAutofit/>
          </a:bodyPr>
          <a:lstStyle/>
          <a:p>
            <a:pPr marL="0" indent="0">
              <a:buNone/>
            </a:pPr>
            <a:r>
              <a:rPr lang="en-US" sz="2400" cap="all" spc="200">
                <a:solidFill>
                  <a:schemeClr val="tx1">
                    <a:lumMod val="85000"/>
                    <a:lumOff val="15000"/>
                  </a:schemeClr>
                </a:solidFill>
                <a:latin typeface="+mj-lt"/>
              </a:rPr>
              <a:t>Email: lunaruser100@gmail.com</a:t>
            </a:r>
          </a:p>
        </p:txBody>
      </p:sp>
      <p:cxnSp>
        <p:nvCxnSpPr>
          <p:cNvPr id="15" name="Straight Connector 14">
            <a:extLst>
              <a:ext uri="{FF2B5EF4-FFF2-40B4-BE49-F238E27FC236}">
                <a16:creationId xmlns:a16="http://schemas.microsoft.com/office/drawing/2014/main" id="{77AB95BF-57D0-4E49-9EF2-408B47C8D4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1C520CBD-F82E-44E4-BDA5-128716AD79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4618AE32-A526-42FC-A854-732740BD3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66759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93F5C-6CEB-94C5-1BFA-89725ABC4D86}"/>
              </a:ext>
            </a:extLst>
          </p:cNvPr>
          <p:cNvSpPr>
            <a:spLocks noGrp="1"/>
          </p:cNvSpPr>
          <p:nvPr>
            <p:ph type="title"/>
          </p:nvPr>
        </p:nvSpPr>
        <p:spPr/>
        <p:txBody>
          <a:bodyPr/>
          <a:lstStyle/>
          <a:p>
            <a:r>
              <a:rPr lang="en-US">
                <a:cs typeface="Calibri Light"/>
              </a:rPr>
              <a:t>Tools used</a:t>
            </a:r>
            <a:endParaRPr lang="en-US"/>
          </a:p>
        </p:txBody>
      </p:sp>
      <p:sp>
        <p:nvSpPr>
          <p:cNvPr id="3" name="Content Placeholder 2">
            <a:extLst>
              <a:ext uri="{FF2B5EF4-FFF2-40B4-BE49-F238E27FC236}">
                <a16:creationId xmlns:a16="http://schemas.microsoft.com/office/drawing/2014/main" id="{F2D279FD-3393-09A7-EB2F-8FB27DE6032E}"/>
              </a:ext>
            </a:extLst>
          </p:cNvPr>
          <p:cNvSpPr>
            <a:spLocks noGrp="1"/>
          </p:cNvSpPr>
          <p:nvPr>
            <p:ph idx="1"/>
          </p:nvPr>
        </p:nvSpPr>
        <p:spPr/>
        <p:txBody>
          <a:bodyPr vert="horz" lIns="0" tIns="45720" rIns="0" bIns="45720" rtlCol="0" anchor="t">
            <a:normAutofit/>
          </a:bodyPr>
          <a:lstStyle/>
          <a:p>
            <a:pPr marL="0" indent="0">
              <a:buNone/>
            </a:pPr>
            <a:r>
              <a:rPr lang="en-US" b="1">
                <a:ea typeface="Calibri" panose="020F0502020204030204"/>
                <a:cs typeface="Calibri"/>
              </a:rPr>
              <a:t>Forensics Tools</a:t>
            </a:r>
          </a:p>
          <a:p>
            <a:pPr marL="457200" indent="-457200">
              <a:buAutoNum type="arabicPeriod"/>
            </a:pPr>
            <a:r>
              <a:rPr lang="en-US">
                <a:cs typeface="Calibri"/>
              </a:rPr>
              <a:t>TSK(The Sleuth kit)</a:t>
            </a:r>
            <a:endParaRPr lang="en-US">
              <a:ea typeface="Calibri" panose="020F0502020204030204"/>
              <a:cs typeface="Calibri"/>
            </a:endParaRPr>
          </a:p>
          <a:p>
            <a:pPr marL="457200" indent="-457200">
              <a:buAutoNum type="arabicPeriod"/>
            </a:pPr>
            <a:r>
              <a:rPr lang="en-US">
                <a:cs typeface="Calibri"/>
              </a:rPr>
              <a:t>Volatility</a:t>
            </a:r>
            <a:endParaRPr lang="en-US">
              <a:ea typeface="Calibri"/>
              <a:cs typeface="Calibri"/>
            </a:endParaRPr>
          </a:p>
          <a:p>
            <a:pPr marL="457200" indent="-457200">
              <a:buAutoNum type="arabicPeriod"/>
            </a:pPr>
            <a:r>
              <a:rPr lang="en-US">
                <a:cs typeface="Calibri"/>
              </a:rPr>
              <a:t>Scalpel</a:t>
            </a:r>
          </a:p>
          <a:p>
            <a:pPr marL="0" indent="0">
              <a:buNone/>
            </a:pPr>
            <a:endParaRPr lang="en-US" b="1">
              <a:ea typeface="Calibri" panose="020F0502020204030204"/>
              <a:cs typeface="Calibri"/>
            </a:endParaRPr>
          </a:p>
          <a:p>
            <a:pPr marL="0" indent="0">
              <a:buNone/>
            </a:pPr>
            <a:r>
              <a:rPr lang="en-US" b="1">
                <a:ea typeface="Calibri" panose="020F0502020204030204"/>
                <a:cs typeface="Calibri"/>
              </a:rPr>
              <a:t>Sub-tools</a:t>
            </a:r>
            <a:endParaRPr lang="en-US"/>
          </a:p>
          <a:p>
            <a:pPr marL="457200" indent="-457200">
              <a:buAutoNum type="arabicPeriod"/>
            </a:pPr>
            <a:r>
              <a:rPr lang="en-US">
                <a:cs typeface="Calibri"/>
              </a:rPr>
              <a:t>John the Ripper</a:t>
            </a:r>
            <a:endParaRPr lang="en-US">
              <a:ea typeface="Calibri"/>
              <a:cs typeface="Calibri"/>
            </a:endParaRPr>
          </a:p>
          <a:p>
            <a:pPr marL="457200" indent="-457200">
              <a:buAutoNum type="arabicPeriod"/>
            </a:pPr>
            <a:r>
              <a:rPr lang="en-US">
                <a:cs typeface="Calibri"/>
              </a:rPr>
              <a:t>SQLITE3</a:t>
            </a:r>
            <a:endParaRPr lang="en-US">
              <a:ea typeface="Calibri"/>
              <a:cs typeface="Calibri"/>
            </a:endParaRPr>
          </a:p>
          <a:p>
            <a:pPr marL="457200" indent="-457200">
              <a:buAutoNum type="arabicPeriod"/>
            </a:pPr>
            <a:r>
              <a:rPr lang="en-US" err="1">
                <a:ea typeface="Calibri" panose="020F0502020204030204"/>
                <a:cs typeface="Calibri"/>
              </a:rPr>
              <a:t>Steghide</a:t>
            </a:r>
            <a:endParaRPr lang="en-US">
              <a:ea typeface="Calibri" panose="020F0502020204030204"/>
              <a:cs typeface="Calibri"/>
            </a:endParaRPr>
          </a:p>
        </p:txBody>
      </p:sp>
    </p:spTree>
    <p:extLst>
      <p:ext uri="{BB962C8B-B14F-4D97-AF65-F5344CB8AC3E}">
        <p14:creationId xmlns:p14="http://schemas.microsoft.com/office/powerpoint/2010/main" val="2141151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5127939" y="366636"/>
            <a:ext cx="6368142" cy="1450757"/>
          </a:xfrm>
          <a:prstGeom prst="rect">
            <a:avLst/>
          </a:prstGeom>
        </p:spPr>
        <p:txBody>
          <a:bodyPr vert="horz" lIns="91440" tIns="45720" rIns="91440" bIns="45720" rtlCol="0" anchor="b">
            <a:noAutofit/>
          </a:bodyPr>
          <a:lstStyle/>
          <a:p>
            <a:r>
              <a:rPr lang="en-US" sz="4000"/>
              <a:t>TSK(The Sleuth Kit) –</a:t>
            </a:r>
            <a:r>
              <a:rPr lang="en-US" sz="4000" kern="1200" spc="-50" baseline="0">
                <a:latin typeface="+mj-lt"/>
                <a:ea typeface="+mj-ea"/>
                <a:cs typeface="+mj-cs"/>
              </a:rPr>
              <a:t> Functionalities and configuration</a:t>
            </a:r>
          </a:p>
        </p:txBody>
      </p:sp>
      <p:pic>
        <p:nvPicPr>
          <p:cNvPr id="5" name="Picture 4" descr="Computer script on a screen">
            <a:extLst>
              <a:ext uri="{FF2B5EF4-FFF2-40B4-BE49-F238E27FC236}">
                <a16:creationId xmlns:a16="http://schemas.microsoft.com/office/drawing/2014/main" id="{578A13C7-578B-58BE-95FF-29F883E63E40}"/>
              </a:ext>
            </a:extLst>
          </p:cNvPr>
          <p:cNvPicPr>
            <a:picLocks noChangeAspect="1"/>
          </p:cNvPicPr>
          <p:nvPr/>
        </p:nvPicPr>
        <p:blipFill rotWithShape="1">
          <a:blip r:embed="rId2"/>
          <a:srcRect l="8932" r="45914" b="-1"/>
          <a:stretch/>
        </p:blipFill>
        <p:spPr>
          <a:xfrm>
            <a:off x="20" y="-12128"/>
            <a:ext cx="4654276" cy="6870127"/>
          </a:xfrm>
          <a:prstGeom prst="rect">
            <a:avLst/>
          </a:prstGeom>
        </p:spPr>
      </p:pic>
      <p:pic>
        <p:nvPicPr>
          <p:cNvPr id="4" name="Picture 3" descr="Sleuth Kit: Premier Digital Forensics Suite">
            <a:extLst>
              <a:ext uri="{FF2B5EF4-FFF2-40B4-BE49-F238E27FC236}">
                <a16:creationId xmlns:a16="http://schemas.microsoft.com/office/drawing/2014/main" id="{80127242-1BEA-DDD2-452C-774282CC4F49}"/>
              </a:ext>
            </a:extLst>
          </p:cNvPr>
          <p:cNvPicPr>
            <a:picLocks noChangeAspect="1"/>
          </p:cNvPicPr>
          <p:nvPr/>
        </p:nvPicPr>
        <p:blipFill>
          <a:blip r:embed="rId3"/>
          <a:stretch>
            <a:fillRect/>
          </a:stretch>
        </p:blipFill>
        <p:spPr>
          <a:xfrm>
            <a:off x="9409340" y="371477"/>
            <a:ext cx="2462893" cy="1281792"/>
          </a:xfrm>
          <a:prstGeom prst="rect">
            <a:avLst/>
          </a:prstGeom>
        </p:spPr>
      </p:pic>
      <p:graphicFrame>
        <p:nvGraphicFramePr>
          <p:cNvPr id="15" name="TextBox 2">
            <a:extLst>
              <a:ext uri="{FF2B5EF4-FFF2-40B4-BE49-F238E27FC236}">
                <a16:creationId xmlns:a16="http://schemas.microsoft.com/office/drawing/2014/main" id="{B9B77069-5B27-201A-6564-35A72999B187}"/>
              </a:ext>
            </a:extLst>
          </p:cNvPr>
          <p:cNvGraphicFramePr/>
          <p:nvPr/>
        </p:nvGraphicFramePr>
        <p:xfrm>
          <a:off x="5181601" y="2198914"/>
          <a:ext cx="6564084" cy="40947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CE344-22F3-63C5-D014-C5CDD42B96AD}"/>
              </a:ext>
            </a:extLst>
          </p:cNvPr>
          <p:cNvSpPr>
            <a:spLocks noGrp="1"/>
          </p:cNvSpPr>
          <p:nvPr>
            <p:ph type="title"/>
          </p:nvPr>
        </p:nvSpPr>
        <p:spPr>
          <a:xfrm>
            <a:off x="5058820" y="366636"/>
            <a:ext cx="6405063" cy="1450757"/>
          </a:xfrm>
        </p:spPr>
        <p:txBody>
          <a:bodyPr>
            <a:normAutofit/>
          </a:bodyPr>
          <a:lstStyle/>
          <a:p>
            <a:r>
              <a:rPr lang="en-GB">
                <a:cs typeface="Calibri Light"/>
              </a:rPr>
              <a:t>Volatility – Functionalities &amp; Configuration</a:t>
            </a:r>
            <a:endParaRPr lang="en-GB"/>
          </a:p>
        </p:txBody>
      </p:sp>
      <p:sp>
        <p:nvSpPr>
          <p:cNvPr id="3" name="Content Placeholder 2">
            <a:extLst>
              <a:ext uri="{FF2B5EF4-FFF2-40B4-BE49-F238E27FC236}">
                <a16:creationId xmlns:a16="http://schemas.microsoft.com/office/drawing/2014/main" id="{EB53C13A-0346-F607-7548-71CD1BFF14FC}"/>
              </a:ext>
            </a:extLst>
          </p:cNvPr>
          <p:cNvSpPr>
            <a:spLocks noGrp="1"/>
          </p:cNvSpPr>
          <p:nvPr>
            <p:ph idx="1"/>
          </p:nvPr>
        </p:nvSpPr>
        <p:spPr>
          <a:xfrm>
            <a:off x="5144679" y="2198914"/>
            <a:ext cx="6405063" cy="3670180"/>
          </a:xfrm>
        </p:spPr>
        <p:txBody>
          <a:bodyPr vert="horz" lIns="0" tIns="45720" rIns="0" bIns="45720" rtlCol="0" anchor="t">
            <a:normAutofit/>
          </a:bodyPr>
          <a:lstStyle/>
          <a:p>
            <a:pPr>
              <a:buFont typeface="Arial" panose="020F0502020204030204" pitchFamily="34" charset="0"/>
              <a:buChar char="•"/>
            </a:pPr>
            <a:r>
              <a:rPr lang="en-GB">
                <a:latin typeface="Bahnschrift"/>
                <a:ea typeface="+mn-lt"/>
                <a:cs typeface="+mn-lt"/>
              </a:rPr>
              <a:t>Memory Analysis Capabilities: Volatility is a powerful tool for memory forensics, enabling the extraction of valuable information from volatile memory.</a:t>
            </a:r>
            <a:endParaRPr lang="en-GB">
              <a:latin typeface="Bahnschrift"/>
              <a:cs typeface="Calibri" panose="020F0502020204030204"/>
            </a:endParaRPr>
          </a:p>
          <a:p>
            <a:pPr>
              <a:buFont typeface="Arial" panose="020F0502020204030204" pitchFamily="34" charset="0"/>
              <a:buChar char="•"/>
            </a:pPr>
            <a:r>
              <a:rPr lang="en-GB">
                <a:latin typeface="Bahnschrift"/>
                <a:ea typeface="+mn-lt"/>
                <a:cs typeface="+mn-lt"/>
              </a:rPr>
              <a:t>Malware Analysis and Detection: Facilitates the analysis and detection of malware by examining memory artifacts, providing insights into malicious activities.</a:t>
            </a:r>
            <a:endParaRPr lang="en-GB">
              <a:latin typeface="Bahnschrift"/>
              <a:cs typeface="Calibri" panose="020F0502020204030204"/>
            </a:endParaRPr>
          </a:p>
          <a:p>
            <a:pPr>
              <a:buFont typeface="Arial" panose="020F0502020204030204" pitchFamily="34" charset="0"/>
              <a:buChar char="•"/>
            </a:pPr>
            <a:r>
              <a:rPr lang="en-GB">
                <a:latin typeface="Bahnschrift"/>
                <a:ea typeface="+mn-lt"/>
                <a:cs typeface="+mn-lt"/>
              </a:rPr>
              <a:t>Reconstructing System Activities: Aids in reconstructing system activities and identifying suspicious behaviour through memory analysis.</a:t>
            </a:r>
            <a:endParaRPr lang="en-GB">
              <a:latin typeface="Bahnschrift"/>
              <a:cs typeface="Calibri"/>
            </a:endParaRPr>
          </a:p>
          <a:p>
            <a:pPr>
              <a:buFont typeface="Arial" panose="020F0502020204030204" pitchFamily="34" charset="0"/>
              <a:buChar char="•"/>
            </a:pPr>
            <a:endParaRPr lang="en-GB">
              <a:cs typeface="Calibri"/>
            </a:endParaRPr>
          </a:p>
        </p:txBody>
      </p:sp>
      <p:pic>
        <p:nvPicPr>
          <p:cNvPr id="6" name="Picture 5" descr="Memory Dump Analysis by using Volatility v2.6 | by Hardik Jain | InfoSec  Write-ups">
            <a:extLst>
              <a:ext uri="{FF2B5EF4-FFF2-40B4-BE49-F238E27FC236}">
                <a16:creationId xmlns:a16="http://schemas.microsoft.com/office/drawing/2014/main" id="{F5B9B2DC-8B5E-43B0-623D-B483C1E04B68}"/>
              </a:ext>
            </a:extLst>
          </p:cNvPr>
          <p:cNvPicPr>
            <a:picLocks noChangeAspect="1"/>
          </p:cNvPicPr>
          <p:nvPr/>
        </p:nvPicPr>
        <p:blipFill rotWithShape="1">
          <a:blip r:embed="rId2"/>
          <a:srcRect l="5803" r="3275" b="1"/>
          <a:stretch/>
        </p:blipFill>
        <p:spPr>
          <a:xfrm>
            <a:off x="633999" y="581098"/>
            <a:ext cx="4020297" cy="2476136"/>
          </a:xfrm>
          <a:prstGeom prst="rect">
            <a:avLst/>
          </a:prstGeom>
        </p:spPr>
      </p:pic>
      <p:pic>
        <p:nvPicPr>
          <p:cNvPr id="7" name="Picture 6" descr="Volatility: The open source framework for memory forensics - Open Source  For You">
            <a:extLst>
              <a:ext uri="{FF2B5EF4-FFF2-40B4-BE49-F238E27FC236}">
                <a16:creationId xmlns:a16="http://schemas.microsoft.com/office/drawing/2014/main" id="{DAB19E5D-A3C3-BEA0-EAB0-57FF97A79DDC}"/>
              </a:ext>
            </a:extLst>
          </p:cNvPr>
          <p:cNvPicPr>
            <a:picLocks noChangeAspect="1"/>
          </p:cNvPicPr>
          <p:nvPr/>
        </p:nvPicPr>
        <p:blipFill rotWithShape="1">
          <a:blip r:embed="rId3"/>
          <a:srcRect l="15351" r="20517" b="2"/>
          <a:stretch/>
        </p:blipFill>
        <p:spPr>
          <a:xfrm>
            <a:off x="633999" y="3218101"/>
            <a:ext cx="4020296" cy="2476136"/>
          </a:xfrm>
          <a:prstGeom prst="rect">
            <a:avLst/>
          </a:prstGeom>
        </p:spPr>
      </p:pic>
    </p:spTree>
    <p:extLst>
      <p:ext uri="{BB962C8B-B14F-4D97-AF65-F5344CB8AC3E}">
        <p14:creationId xmlns:p14="http://schemas.microsoft.com/office/powerpoint/2010/main" val="35505389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2AF28-ED41-F382-8379-6DCF164D463E}"/>
              </a:ext>
            </a:extLst>
          </p:cNvPr>
          <p:cNvSpPr>
            <a:spLocks noGrp="1"/>
          </p:cNvSpPr>
          <p:nvPr>
            <p:ph type="title"/>
          </p:nvPr>
        </p:nvSpPr>
        <p:spPr>
          <a:xfrm>
            <a:off x="5181601" y="216383"/>
            <a:ext cx="6368142" cy="1450757"/>
          </a:xfrm>
        </p:spPr>
        <p:txBody>
          <a:bodyPr>
            <a:normAutofit/>
          </a:bodyPr>
          <a:lstStyle/>
          <a:p>
            <a:r>
              <a:rPr lang="en-GB" err="1">
                <a:cs typeface="Calibri Light"/>
              </a:rPr>
              <a:t>Steghide</a:t>
            </a:r>
            <a:r>
              <a:rPr lang="en-GB">
                <a:cs typeface="Calibri Light"/>
              </a:rPr>
              <a:t> &amp; John the Ripper</a:t>
            </a:r>
            <a:endParaRPr lang="en-GB"/>
          </a:p>
        </p:txBody>
      </p:sp>
      <p:sp>
        <p:nvSpPr>
          <p:cNvPr id="3" name="Content Placeholder 2">
            <a:extLst>
              <a:ext uri="{FF2B5EF4-FFF2-40B4-BE49-F238E27FC236}">
                <a16:creationId xmlns:a16="http://schemas.microsoft.com/office/drawing/2014/main" id="{B98C8907-CF90-DB11-B2E8-154A199DD8B6}"/>
              </a:ext>
            </a:extLst>
          </p:cNvPr>
          <p:cNvSpPr>
            <a:spLocks noGrp="1"/>
          </p:cNvSpPr>
          <p:nvPr>
            <p:ph idx="1"/>
          </p:nvPr>
        </p:nvSpPr>
        <p:spPr>
          <a:xfrm>
            <a:off x="5181601" y="2198914"/>
            <a:ext cx="6368142" cy="3670180"/>
          </a:xfrm>
        </p:spPr>
        <p:txBody>
          <a:bodyPr vert="horz" lIns="0" tIns="45720" rIns="0" bIns="45720" rtlCol="0" anchor="t">
            <a:normAutofit/>
          </a:bodyPr>
          <a:lstStyle/>
          <a:p>
            <a:pPr marL="342900" indent="-342900">
              <a:buFont typeface="Arial" panose="020F0502020204030204" pitchFamily="34" charset="0"/>
              <a:buChar char="•"/>
            </a:pPr>
            <a:r>
              <a:rPr lang="en-GB" sz="2400" err="1">
                <a:ea typeface="+mn-lt"/>
                <a:cs typeface="+mn-lt"/>
              </a:rPr>
              <a:t>StegHide</a:t>
            </a:r>
            <a:r>
              <a:rPr lang="en-GB" sz="2400">
                <a:ea typeface="+mn-lt"/>
                <a:cs typeface="+mn-lt"/>
              </a:rPr>
              <a:t> is a tool used for steganography analysis, allowing forensic examiners to extract hidden information within digital media.</a:t>
            </a:r>
            <a:endParaRPr lang="en-GB" sz="2400">
              <a:ea typeface="Calibri" panose="020F0502020204030204"/>
              <a:cs typeface="Calibri" panose="020F0502020204030204"/>
            </a:endParaRPr>
          </a:p>
          <a:p>
            <a:pPr marL="0" indent="0">
              <a:buNone/>
            </a:pPr>
            <a:endParaRPr lang="en-GB" sz="2400">
              <a:ea typeface="+mn-lt"/>
              <a:cs typeface="+mn-lt"/>
            </a:endParaRPr>
          </a:p>
          <a:p>
            <a:pPr marL="342900" indent="-342900">
              <a:buFont typeface="Arial" panose="020F0502020204030204" pitchFamily="34" charset="0"/>
              <a:buChar char="•"/>
            </a:pPr>
            <a:r>
              <a:rPr lang="en-GB" sz="2400">
                <a:ea typeface="+mn-lt"/>
                <a:cs typeface="+mn-lt"/>
              </a:rPr>
              <a:t>John the Ripper is a powerful password-hash-cracking tool, essential for decrypting passwords and accessing protected data during forensic investigations.</a:t>
            </a:r>
            <a:endParaRPr lang="en-GB" sz="2400">
              <a:ea typeface="Calibri" panose="020F0502020204030204"/>
              <a:cs typeface="Calibri" panose="020F0502020204030204"/>
            </a:endParaRPr>
          </a:p>
          <a:p>
            <a:pPr>
              <a:buFont typeface="Arial"/>
              <a:buChar char="•"/>
            </a:pPr>
            <a:endParaRPr lang="en-GB">
              <a:cs typeface="Calibri"/>
            </a:endParaRPr>
          </a:p>
        </p:txBody>
      </p:sp>
      <p:pic>
        <p:nvPicPr>
          <p:cNvPr id="5" name="Picture 4" descr="Adjustable measurement tool">
            <a:extLst>
              <a:ext uri="{FF2B5EF4-FFF2-40B4-BE49-F238E27FC236}">
                <a16:creationId xmlns:a16="http://schemas.microsoft.com/office/drawing/2014/main" id="{65EE1BAA-0805-8235-0358-BA1744397538}"/>
              </a:ext>
            </a:extLst>
          </p:cNvPr>
          <p:cNvPicPr>
            <a:picLocks noChangeAspect="1"/>
          </p:cNvPicPr>
          <p:nvPr/>
        </p:nvPicPr>
        <p:blipFill rotWithShape="1">
          <a:blip r:embed="rId2"/>
          <a:srcRect l="40092" r="14687" b="1"/>
          <a:stretch/>
        </p:blipFill>
        <p:spPr>
          <a:xfrm>
            <a:off x="20" y="-12128"/>
            <a:ext cx="4654276" cy="6870127"/>
          </a:xfrm>
          <a:prstGeom prst="rect">
            <a:avLst/>
          </a:prstGeom>
        </p:spPr>
      </p:pic>
    </p:spTree>
    <p:extLst>
      <p:ext uri="{BB962C8B-B14F-4D97-AF65-F5344CB8AC3E}">
        <p14:creationId xmlns:p14="http://schemas.microsoft.com/office/powerpoint/2010/main" val="3799401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9189A-9262-5ABB-458D-E93F9CBF46EB}"/>
              </a:ext>
            </a:extLst>
          </p:cNvPr>
          <p:cNvSpPr>
            <a:spLocks noGrp="1"/>
          </p:cNvSpPr>
          <p:nvPr>
            <p:ph type="title"/>
          </p:nvPr>
        </p:nvSpPr>
        <p:spPr>
          <a:xfrm>
            <a:off x="1097280" y="286603"/>
            <a:ext cx="10058400" cy="1450757"/>
          </a:xfrm>
        </p:spPr>
        <p:txBody>
          <a:bodyPr>
            <a:normAutofit/>
          </a:bodyPr>
          <a:lstStyle/>
          <a:p>
            <a:r>
              <a:rPr lang="en-US">
                <a:cs typeface="Calibri Light"/>
              </a:rPr>
              <a:t>Scalpel</a:t>
            </a:r>
            <a:endParaRPr lang="en-US"/>
          </a:p>
        </p:txBody>
      </p:sp>
      <p:sp>
        <p:nvSpPr>
          <p:cNvPr id="3" name="Content Placeholder 2">
            <a:extLst>
              <a:ext uri="{FF2B5EF4-FFF2-40B4-BE49-F238E27FC236}">
                <a16:creationId xmlns:a16="http://schemas.microsoft.com/office/drawing/2014/main" id="{17F6821E-5AD6-8BF4-655B-128AAD4623C5}"/>
              </a:ext>
            </a:extLst>
          </p:cNvPr>
          <p:cNvSpPr>
            <a:spLocks noGrp="1"/>
          </p:cNvSpPr>
          <p:nvPr>
            <p:ph idx="1"/>
          </p:nvPr>
        </p:nvSpPr>
        <p:spPr>
          <a:xfrm>
            <a:off x="1097279" y="1845734"/>
            <a:ext cx="6454987" cy="4023360"/>
          </a:xfrm>
        </p:spPr>
        <p:txBody>
          <a:bodyPr vert="horz" lIns="0" tIns="45720" rIns="0" bIns="45720" rtlCol="0" anchor="t">
            <a:normAutofit fontScale="92500" lnSpcReduction="20000"/>
          </a:bodyPr>
          <a:lstStyle/>
          <a:p>
            <a:pPr>
              <a:buFont typeface="Arial" panose="020F0502020204030204" pitchFamily="34" charset="0"/>
              <a:buChar char="•"/>
            </a:pPr>
            <a:r>
              <a:rPr lang="en-US">
                <a:ea typeface="+mn-lt"/>
                <a:cs typeface="+mn-lt"/>
              </a:rPr>
              <a:t> used for recovering files based on their headers, footers, and internal data structures. </a:t>
            </a:r>
            <a:endParaRPr lang="en-US">
              <a:cs typeface="Calibri" panose="020F0502020204030204"/>
            </a:endParaRPr>
          </a:p>
          <a:p>
            <a:pPr>
              <a:buFont typeface="Arial" panose="020F0502020204030204" pitchFamily="34" charset="0"/>
              <a:buChar char="•"/>
            </a:pPr>
            <a:endParaRPr lang="en-US">
              <a:ea typeface="+mn-lt"/>
              <a:cs typeface="+mn-lt"/>
            </a:endParaRPr>
          </a:p>
          <a:p>
            <a:pPr>
              <a:buFont typeface="Arial" panose="020F0502020204030204" pitchFamily="34" charset="0"/>
              <a:buChar char="•"/>
            </a:pPr>
            <a:r>
              <a:rPr lang="en-US">
                <a:ea typeface="+mn-lt"/>
                <a:cs typeface="+mn-lt"/>
              </a:rPr>
              <a:t>Scalpel scans a disk image or a directory of files, looking for specific patterns that define the beginning (header) and end (footer) of particular file types.</a:t>
            </a:r>
            <a:endParaRPr lang="en-US">
              <a:cs typeface="Calibri"/>
            </a:endParaRPr>
          </a:p>
          <a:p>
            <a:pPr>
              <a:buFont typeface="Arial" panose="020F0502020204030204" pitchFamily="34" charset="0"/>
              <a:buChar char="•"/>
            </a:pPr>
            <a:endParaRPr lang="en-US">
              <a:ea typeface="+mn-lt"/>
              <a:cs typeface="+mn-lt"/>
            </a:endParaRPr>
          </a:p>
          <a:p>
            <a:pPr>
              <a:buFont typeface="Arial" panose="020F0502020204030204" pitchFamily="34" charset="0"/>
              <a:buChar char="•"/>
            </a:pPr>
            <a:r>
              <a:rPr lang="en-US">
                <a:ea typeface="+mn-lt"/>
                <a:cs typeface="+mn-lt"/>
              </a:rPr>
              <a:t>It comes with a configuration file that contains predefined file headers and footers for various file types such as JPEG, PDF, DOC, etc. Users can add or modify this configuration to support additional file types.</a:t>
            </a:r>
            <a:endParaRPr lang="en-US">
              <a:cs typeface="Calibri"/>
            </a:endParaRPr>
          </a:p>
          <a:p>
            <a:pPr>
              <a:buFont typeface="Arial" panose="020F0502020204030204" pitchFamily="34" charset="0"/>
              <a:buChar char="•"/>
            </a:pPr>
            <a:endParaRPr lang="en-US">
              <a:cs typeface="Calibri"/>
            </a:endParaRPr>
          </a:p>
          <a:p>
            <a:pPr>
              <a:buFont typeface="Arial" panose="020F0502020204030204" pitchFamily="34" charset="0"/>
              <a:buChar char="•"/>
            </a:pPr>
            <a:r>
              <a:rPr lang="en-US">
                <a:cs typeface="Calibri"/>
              </a:rPr>
              <a:t>Helps to detect  file signatures</a:t>
            </a:r>
          </a:p>
          <a:p>
            <a:pPr>
              <a:buFont typeface="Arial" panose="020F0502020204030204" pitchFamily="34" charset="0"/>
              <a:buChar char="•"/>
            </a:pPr>
            <a:endParaRPr lang="en-US">
              <a:cs typeface="Calibri"/>
            </a:endParaRPr>
          </a:p>
        </p:txBody>
      </p:sp>
      <p:pic>
        <p:nvPicPr>
          <p:cNvPr id="4" name="Picture 3" descr="scalpel | Kali Linux Tools">
            <a:extLst>
              <a:ext uri="{FF2B5EF4-FFF2-40B4-BE49-F238E27FC236}">
                <a16:creationId xmlns:a16="http://schemas.microsoft.com/office/drawing/2014/main" id="{E573C1DE-2A64-FC06-390E-F3D327B889CC}"/>
              </a:ext>
            </a:extLst>
          </p:cNvPr>
          <p:cNvPicPr>
            <a:picLocks noChangeAspect="1"/>
          </p:cNvPicPr>
          <p:nvPr/>
        </p:nvPicPr>
        <p:blipFill>
          <a:blip r:embed="rId2"/>
          <a:stretch>
            <a:fillRect/>
          </a:stretch>
        </p:blipFill>
        <p:spPr>
          <a:xfrm>
            <a:off x="8020570" y="2084269"/>
            <a:ext cx="3135109" cy="3135109"/>
          </a:xfrm>
          <a:prstGeom prst="rect">
            <a:avLst/>
          </a:prstGeom>
        </p:spPr>
      </p:pic>
    </p:spTree>
    <p:extLst>
      <p:ext uri="{BB962C8B-B14F-4D97-AF65-F5344CB8AC3E}">
        <p14:creationId xmlns:p14="http://schemas.microsoft.com/office/powerpoint/2010/main" val="2981233312"/>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7E14FD933FDD5489DE898F939804F64" ma:contentTypeVersion="4" ma:contentTypeDescription="Create a new document." ma:contentTypeScope="" ma:versionID="b33edaf38bea7c4857971419986f397a">
  <xsd:schema xmlns:xsd="http://www.w3.org/2001/XMLSchema" xmlns:xs="http://www.w3.org/2001/XMLSchema" xmlns:p="http://schemas.microsoft.com/office/2006/metadata/properties" xmlns:ns2="a9ef8860-00d2-42d9-9318-23a09f3666f5" targetNamespace="http://schemas.microsoft.com/office/2006/metadata/properties" ma:root="true" ma:fieldsID="d9104d709a647502ce732949d5a00c53" ns2:_="">
    <xsd:import namespace="a9ef8860-00d2-42d9-9318-23a09f3666f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9ef8860-00d2-42d9-9318-23a09f3666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BBC8EEB-D0E5-4A77-BCF6-5435EAD38C9B}">
  <ds:schemaRefs>
    <ds:schemaRef ds:uri="a9ef8860-00d2-42d9-9318-23a09f3666f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9095582-A111-4D06-BAE9-516870E505F8}">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6CC41DA9-A25B-4D8A-98CB-C760F812C35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35</Slides>
  <Notes>0</Notes>
  <HiddenSlides>0</HiddenSlide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Retrospect</vt:lpstr>
      <vt:lpstr>Digital Forensics Module</vt:lpstr>
      <vt:lpstr>CONTEXT/BACKGROUND INFO</vt:lpstr>
      <vt:lpstr>Evidence file –created our own evidence</vt:lpstr>
      <vt:lpstr>Information on the Suspect</vt:lpstr>
      <vt:lpstr>Tools used</vt:lpstr>
      <vt:lpstr>TSK(The Sleuth Kit) – Functionalities and configuration</vt:lpstr>
      <vt:lpstr>Volatility – Functionalities &amp; Configuration</vt:lpstr>
      <vt:lpstr>Steghide &amp; John the Ripper</vt:lpstr>
      <vt:lpstr>Scalpel</vt:lpstr>
      <vt:lpstr>SQLITE3</vt:lpstr>
      <vt:lpstr>PowerPoint Presentation</vt:lpstr>
      <vt:lpstr>Evidence Acquisition</vt:lpstr>
      <vt:lpstr>PowerPoint Presentation</vt:lpstr>
      <vt:lpstr>Analyze Disk with TSK</vt:lpstr>
      <vt:lpstr>Signature analysis of files with Scalpel</vt:lpstr>
      <vt:lpstr>Scalpel Signature analysis findings of documents</vt:lpstr>
      <vt:lpstr>Scalpel Signature Evidence Findings of recycle bin</vt:lpstr>
      <vt:lpstr>John the ripper</vt:lpstr>
      <vt:lpstr>John the Ripper Configuration Process </vt:lpstr>
      <vt:lpstr>John the Ripper evidence findings and </vt:lpstr>
      <vt:lpstr>Documentation and Reporting for TSK and Scalpel file analysis</vt:lpstr>
      <vt:lpstr>PowerPoint Presentation</vt:lpstr>
      <vt:lpstr>Volatility CMD lines Configuration</vt:lpstr>
      <vt:lpstr>Volatility CMD lines evidence findings</vt:lpstr>
      <vt:lpstr>Recovery of steghide password and steganography of the suspicious image</vt:lpstr>
      <vt:lpstr>Extracting data using steghide evidence finding</vt:lpstr>
      <vt:lpstr>Searching of internet &amp; web browsing artifacts</vt:lpstr>
      <vt:lpstr>Internet web browsing history evidence findings</vt:lpstr>
      <vt:lpstr>Internet web browsing history evidence findings</vt:lpstr>
      <vt:lpstr>Searching of internet &amp; web browsing artifacts Documentation and Reporting</vt:lpstr>
      <vt:lpstr>Analyze Thunderbird Email data</vt:lpstr>
      <vt:lpstr>Thunderbird evidence findings</vt:lpstr>
      <vt:lpstr>Email content analysis findings</vt:lpstr>
      <vt:lpstr>CONCLUSION / REFLECTION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Assignment Submission</dc:title>
  <dc:creator>Liew Yoon Hin</dc:creator>
  <cp:revision>1</cp:revision>
  <dcterms:created xsi:type="dcterms:W3CDTF">2023-01-05T01:44:04Z</dcterms:created>
  <dcterms:modified xsi:type="dcterms:W3CDTF">2024-01-30T07:06:29Z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2022-11-29T00:00:00Z</vt:filetime>
  </property>
  <property fmtid="{D5CDD505-2E9C-101B-9397-08002B2CF9AE}" pid="3" name="Creator">
    <vt:lpwstr>Microsoft® PowerPoint® for Microsoft 365</vt:lpwstr>
  </property>
  <property fmtid="{D5CDD505-2E9C-101B-9397-08002B2CF9AE}" pid="4" name="LastSaved">
    <vt:filetime>2023-01-05T00:00:00Z</vt:filetime>
  </property>
  <property fmtid="{D5CDD505-2E9C-101B-9397-08002B2CF9AE}" pid="5" name="Producer">
    <vt:lpwstr>Microsoft® PowerPoint® for Microsoft 365</vt:lpwstr>
  </property>
  <property fmtid="{D5CDD505-2E9C-101B-9397-08002B2CF9AE}" pid="6" name="MSIP_Label_dd7aeb4d-f421-48c2-a20e-7b6cd62b5b82_Enabled">
    <vt:lpwstr>true</vt:lpwstr>
  </property>
  <property fmtid="{D5CDD505-2E9C-101B-9397-08002B2CF9AE}" pid="7" name="MSIP_Label_dd7aeb4d-f421-48c2-a20e-7b6cd62b5b82_SetDate">
    <vt:lpwstr>2023-10-27T06:45:18Z</vt:lpwstr>
  </property>
  <property fmtid="{D5CDD505-2E9C-101B-9397-08002B2CF9AE}" pid="8" name="MSIP_Label_dd7aeb4d-f421-48c2-a20e-7b6cd62b5b82_Method">
    <vt:lpwstr>Privileged</vt:lpwstr>
  </property>
  <property fmtid="{D5CDD505-2E9C-101B-9397-08002B2CF9AE}" pid="9" name="MSIP_Label_dd7aeb4d-f421-48c2-a20e-7b6cd62b5b82_Name">
    <vt:lpwstr>dd7aeb4d-f421-48c2-a20e-7b6cd62b5b82</vt:lpwstr>
  </property>
  <property fmtid="{D5CDD505-2E9C-101B-9397-08002B2CF9AE}" pid="10" name="MSIP_Label_dd7aeb4d-f421-48c2-a20e-7b6cd62b5b82_SiteId">
    <vt:lpwstr>cba9e115-3016-4462-a1ab-a565cba0cdf1</vt:lpwstr>
  </property>
  <property fmtid="{D5CDD505-2E9C-101B-9397-08002B2CF9AE}" pid="11" name="MSIP_Label_dd7aeb4d-f421-48c2-a20e-7b6cd62b5b82_ActionId">
    <vt:lpwstr>c1c7ec81-9d0d-4479-a53e-dd2aef8d5655</vt:lpwstr>
  </property>
  <property fmtid="{D5CDD505-2E9C-101B-9397-08002B2CF9AE}" pid="12" name="MSIP_Label_dd7aeb4d-f421-48c2-a20e-7b6cd62b5b82_ContentBits">
    <vt:lpwstr>1</vt:lpwstr>
  </property>
  <property fmtid="{D5CDD505-2E9C-101B-9397-08002B2CF9AE}" pid="13" name="ContentTypeId">
    <vt:lpwstr>0x01010077E14FD933FDD5489DE898F939804F64</vt:lpwstr>
  </property>
</Properties>
</file>